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4.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81" r:id="rId4"/>
    <p:sldMasterId id="2147484330" r:id="rId5"/>
    <p:sldMasterId id="2147484345" r:id="rId6"/>
    <p:sldMasterId id="2147484364" r:id="rId7"/>
    <p:sldMasterId id="2147484379" r:id="rId8"/>
  </p:sldMasterIdLst>
  <p:notesMasterIdLst>
    <p:notesMasterId r:id="rId40"/>
  </p:notesMasterIdLst>
  <p:handoutMasterIdLst>
    <p:handoutMasterId r:id="rId41"/>
  </p:handoutMasterIdLst>
  <p:sldIdLst>
    <p:sldId id="1117" r:id="rId9"/>
    <p:sldId id="1118" r:id="rId10"/>
    <p:sldId id="1119" r:id="rId11"/>
    <p:sldId id="1120" r:id="rId12"/>
    <p:sldId id="1121" r:id="rId13"/>
    <p:sldId id="1122" r:id="rId14"/>
    <p:sldId id="1123" r:id="rId15"/>
    <p:sldId id="1124" r:id="rId16"/>
    <p:sldId id="1125" r:id="rId17"/>
    <p:sldId id="1126" r:id="rId18"/>
    <p:sldId id="1127" r:id="rId19"/>
    <p:sldId id="1128" r:id="rId20"/>
    <p:sldId id="1129" r:id="rId21"/>
    <p:sldId id="1130" r:id="rId22"/>
    <p:sldId id="1132" r:id="rId23"/>
    <p:sldId id="1133" r:id="rId24"/>
    <p:sldId id="1134" r:id="rId25"/>
    <p:sldId id="1135" r:id="rId26"/>
    <p:sldId id="1136" r:id="rId27"/>
    <p:sldId id="1137" r:id="rId28"/>
    <p:sldId id="1138" r:id="rId29"/>
    <p:sldId id="1139" r:id="rId30"/>
    <p:sldId id="1140" r:id="rId31"/>
    <p:sldId id="1141" r:id="rId32"/>
    <p:sldId id="1142" r:id="rId33"/>
    <p:sldId id="1143" r:id="rId34"/>
    <p:sldId id="1144" r:id="rId35"/>
    <p:sldId id="1145" r:id="rId36"/>
    <p:sldId id="1146" r:id="rId37"/>
    <p:sldId id="1148" r:id="rId38"/>
    <p:sldId id="1147" r:id="rId39"/>
  </p:sldIdLst>
  <p:sldSz cx="12436475" cy="6994525"/>
  <p:notesSz cx="6858000" cy="9144000"/>
  <p:defaultTextStyle>
    <a:defPPr>
      <a:defRPr lang="en-US"/>
    </a:defPPr>
    <a:lvl1pPr marL="0" algn="l" defTabSz="932503" rtl="0" eaLnBrk="1" latinLnBrk="0" hangingPunct="1">
      <a:defRPr sz="1800" kern="1200">
        <a:solidFill>
          <a:schemeClr val="tx1"/>
        </a:solidFill>
        <a:latin typeface="+mn-lt"/>
        <a:ea typeface="+mn-ea"/>
        <a:cs typeface="+mn-cs"/>
      </a:defRPr>
    </a:lvl1pPr>
    <a:lvl2pPr marL="466252" algn="l" defTabSz="932503" rtl="0" eaLnBrk="1" latinLnBrk="0" hangingPunct="1">
      <a:defRPr sz="1800" kern="1200">
        <a:solidFill>
          <a:schemeClr val="tx1"/>
        </a:solidFill>
        <a:latin typeface="+mn-lt"/>
        <a:ea typeface="+mn-ea"/>
        <a:cs typeface="+mn-cs"/>
      </a:defRPr>
    </a:lvl2pPr>
    <a:lvl3pPr marL="932503" algn="l" defTabSz="932503" rtl="0" eaLnBrk="1" latinLnBrk="0" hangingPunct="1">
      <a:defRPr sz="1800" kern="1200">
        <a:solidFill>
          <a:schemeClr val="tx1"/>
        </a:solidFill>
        <a:latin typeface="+mn-lt"/>
        <a:ea typeface="+mn-ea"/>
        <a:cs typeface="+mn-cs"/>
      </a:defRPr>
    </a:lvl3pPr>
    <a:lvl4pPr marL="1398755" algn="l" defTabSz="932503" rtl="0" eaLnBrk="1" latinLnBrk="0" hangingPunct="1">
      <a:defRPr sz="1800" kern="1200">
        <a:solidFill>
          <a:schemeClr val="tx1"/>
        </a:solidFill>
        <a:latin typeface="+mn-lt"/>
        <a:ea typeface="+mn-ea"/>
        <a:cs typeface="+mn-cs"/>
      </a:defRPr>
    </a:lvl4pPr>
    <a:lvl5pPr marL="1865006" algn="l" defTabSz="932503" rtl="0" eaLnBrk="1" latinLnBrk="0" hangingPunct="1">
      <a:defRPr sz="1800" kern="1200">
        <a:solidFill>
          <a:schemeClr val="tx1"/>
        </a:solidFill>
        <a:latin typeface="+mn-lt"/>
        <a:ea typeface="+mn-ea"/>
        <a:cs typeface="+mn-cs"/>
      </a:defRPr>
    </a:lvl5pPr>
    <a:lvl6pPr marL="2331259" algn="l" defTabSz="932503" rtl="0" eaLnBrk="1" latinLnBrk="0" hangingPunct="1">
      <a:defRPr sz="1800" kern="1200">
        <a:solidFill>
          <a:schemeClr val="tx1"/>
        </a:solidFill>
        <a:latin typeface="+mn-lt"/>
        <a:ea typeface="+mn-ea"/>
        <a:cs typeface="+mn-cs"/>
      </a:defRPr>
    </a:lvl6pPr>
    <a:lvl7pPr marL="2797510" algn="l" defTabSz="932503" rtl="0" eaLnBrk="1" latinLnBrk="0" hangingPunct="1">
      <a:defRPr sz="1800" kern="1200">
        <a:solidFill>
          <a:schemeClr val="tx1"/>
        </a:solidFill>
        <a:latin typeface="+mn-lt"/>
        <a:ea typeface="+mn-ea"/>
        <a:cs typeface="+mn-cs"/>
      </a:defRPr>
    </a:lvl7pPr>
    <a:lvl8pPr marL="3263762" algn="l" defTabSz="932503" rtl="0" eaLnBrk="1" latinLnBrk="0" hangingPunct="1">
      <a:defRPr sz="1800" kern="1200">
        <a:solidFill>
          <a:schemeClr val="tx1"/>
        </a:solidFill>
        <a:latin typeface="+mn-lt"/>
        <a:ea typeface="+mn-ea"/>
        <a:cs typeface="+mn-cs"/>
      </a:defRPr>
    </a:lvl8pPr>
    <a:lvl9pPr marL="3730014" algn="l" defTabSz="932503"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How to use this template" id="{E60AC486-1BAF-498A-9A57-7A5A1B7BADB5}">
          <p14:sldIdLst>
            <p14:sldId id="1117"/>
            <p14:sldId id="1118"/>
            <p14:sldId id="1119"/>
            <p14:sldId id="1120"/>
            <p14:sldId id="1121"/>
            <p14:sldId id="1122"/>
            <p14:sldId id="1123"/>
            <p14:sldId id="1124"/>
            <p14:sldId id="1125"/>
            <p14:sldId id="1126"/>
            <p14:sldId id="1127"/>
            <p14:sldId id="1128"/>
            <p14:sldId id="1129"/>
            <p14:sldId id="1130"/>
            <p14:sldId id="1132"/>
            <p14:sldId id="1133"/>
            <p14:sldId id="1134"/>
            <p14:sldId id="1135"/>
            <p14:sldId id="1136"/>
            <p14:sldId id="1137"/>
            <p14:sldId id="1138"/>
            <p14:sldId id="1139"/>
            <p14:sldId id="1140"/>
            <p14:sldId id="1141"/>
            <p14:sldId id="1142"/>
            <p14:sldId id="1143"/>
            <p14:sldId id="1144"/>
            <p14:sldId id="1145"/>
            <p14:sldId id="1146"/>
            <p14:sldId id="1148"/>
            <p14:sldId id="1147"/>
          </p14:sldIdLst>
        </p14:section>
      </p14:sectionLst>
    </p:ext>
    <p:ext uri="{EFAFB233-063F-42B5-8137-9DF3F51BA10A}">
      <p15:sldGuideLst xmlns:p15="http://schemas.microsoft.com/office/powerpoint/2012/main">
        <p15:guide id="1" orient="horz" pos="188">
          <p15:clr>
            <a:srgbClr val="A4A3A4"/>
          </p15:clr>
        </p15:guide>
        <p15:guide id="2" orient="horz" pos="763">
          <p15:clr>
            <a:srgbClr val="A4A3A4"/>
          </p15:clr>
        </p15:guide>
        <p15:guide id="3" orient="horz" pos="1339">
          <p15:clr>
            <a:srgbClr val="A4A3A4"/>
          </p15:clr>
        </p15:guide>
        <p15:guide id="4" orient="horz" pos="2491">
          <p15:clr>
            <a:srgbClr val="A4A3A4"/>
          </p15:clr>
        </p15:guide>
        <p15:guide id="5" orient="horz" pos="4218">
          <p15:clr>
            <a:srgbClr val="A4A3A4"/>
          </p15:clr>
        </p15:guide>
        <p15:guide id="6" orient="horz" pos="3643">
          <p15:clr>
            <a:srgbClr val="A4A3A4"/>
          </p15:clr>
        </p15:guide>
        <p15:guide id="7" orient="horz" pos="3067">
          <p15:clr>
            <a:srgbClr val="A4A3A4"/>
          </p15:clr>
        </p15:guide>
        <p15:guide id="8" orient="horz" pos="1915">
          <p15:clr>
            <a:srgbClr val="A4A3A4"/>
          </p15:clr>
        </p15:guide>
        <p15:guide id="9" orient="horz" pos="4392">
          <p15:clr>
            <a:srgbClr val="A4A3A4"/>
          </p15:clr>
        </p15:guide>
        <p15:guide id="10" pos="173">
          <p15:clr>
            <a:srgbClr val="A4A3A4"/>
          </p15:clr>
        </p15:guide>
        <p15:guide id="11" pos="1325">
          <p15:clr>
            <a:srgbClr val="A4A3A4"/>
          </p15:clr>
        </p15:guide>
        <p15:guide id="12" pos="7661">
          <p15:clr>
            <a:srgbClr val="A4A3A4"/>
          </p15:clr>
        </p15:guide>
        <p15:guide id="13" pos="749">
          <p15:clr>
            <a:srgbClr val="A4A3A4"/>
          </p15:clr>
        </p15:guide>
        <p15:guide id="14" pos="7085">
          <p15:clr>
            <a:srgbClr val="A4A3A4"/>
          </p15:clr>
        </p15:guide>
        <p15:guide id="15" pos="3629">
          <p15:clr>
            <a:srgbClr val="A4A3A4"/>
          </p15:clr>
        </p15:guide>
        <p15:guide id="16" pos="1901">
          <p15:clr>
            <a:srgbClr val="A4A3A4"/>
          </p15:clr>
        </p15:guide>
        <p15:guide id="17" pos="2477">
          <p15:clr>
            <a:srgbClr val="A4A3A4"/>
          </p15:clr>
        </p15:guide>
        <p15:guide id="18" pos="4205">
          <p15:clr>
            <a:srgbClr val="A4A3A4"/>
          </p15:clr>
        </p15:guide>
        <p15:guide id="19" pos="4781">
          <p15:clr>
            <a:srgbClr val="A4A3A4"/>
          </p15:clr>
        </p15:guide>
        <p15:guide id="20" pos="5357">
          <p15:clr>
            <a:srgbClr val="A4A3A4"/>
          </p15:clr>
        </p15:guide>
        <p15:guide id="21" pos="5933">
          <p15:clr>
            <a:srgbClr val="A4A3A4"/>
          </p15:clr>
        </p15:guide>
        <p15:guide id="22" pos="6509">
          <p15:clr>
            <a:srgbClr val="A4A3A4"/>
          </p15:clr>
        </p15:guide>
        <p15:guide id="23" pos="305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ku Uchikawa" initials="SU" lastIdx="11" clrIdx="0"/>
  <p:cmAuthor id="1" name="Mary Feil-Jacobs" initials="MFJ" lastIdx="4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050"/>
    <a:srgbClr val="00BCF2"/>
    <a:srgbClr val="FFFFFF"/>
    <a:srgbClr val="000000"/>
    <a:srgbClr val="969696"/>
    <a:srgbClr val="002050"/>
    <a:srgbClr val="442359"/>
    <a:srgbClr val="333333"/>
    <a:srgbClr val="00FF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22" autoAdjust="0"/>
    <p:restoredTop sz="90110" autoAdjust="0"/>
  </p:normalViewPr>
  <p:slideViewPr>
    <p:cSldViewPr>
      <p:cViewPr varScale="1">
        <p:scale>
          <a:sx n="62" d="100"/>
          <a:sy n="62" d="100"/>
        </p:scale>
        <p:origin x="932" y="52"/>
      </p:cViewPr>
      <p:guideLst>
        <p:guide orient="horz" pos="188"/>
        <p:guide orient="horz" pos="763"/>
        <p:guide orient="horz" pos="1339"/>
        <p:guide orient="horz" pos="2491"/>
        <p:guide orient="horz" pos="4218"/>
        <p:guide orient="horz" pos="3643"/>
        <p:guide orient="horz" pos="3067"/>
        <p:guide orient="horz" pos="1915"/>
        <p:guide orient="horz" pos="4392"/>
        <p:guide pos="173"/>
        <p:guide pos="1325"/>
        <p:guide pos="7661"/>
        <p:guide pos="749"/>
        <p:guide pos="7085"/>
        <p:guide pos="3629"/>
        <p:guide pos="1901"/>
        <p:guide pos="2477"/>
        <p:guide pos="4205"/>
        <p:guide pos="4781"/>
        <p:guide pos="5357"/>
        <p:guide pos="5933"/>
        <p:guide pos="6509"/>
        <p:guide pos="3053"/>
      </p:guideLst>
    </p:cSldViewPr>
  </p:slideViewPr>
  <p:notesTextViewPr>
    <p:cViewPr>
      <p:scale>
        <a:sx n="100" d="100"/>
        <a:sy n="100" d="100"/>
      </p:scale>
      <p:origin x="0" y="0"/>
    </p:cViewPr>
  </p:notesTextViewPr>
  <p:sorterViewPr>
    <p:cViewPr>
      <p:scale>
        <a:sx n="50" d="100"/>
        <a:sy n="50" d="100"/>
      </p:scale>
      <p:origin x="0" y="0"/>
    </p:cViewPr>
  </p:sorterViewPr>
  <p:notesViewPr>
    <p:cSldViewPr showGuides="1">
      <p:cViewPr varScale="1">
        <p:scale>
          <a:sx n="95" d="100"/>
          <a:sy n="95" d="100"/>
        </p:scale>
        <p:origin x="-3582"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commentAuthors" Target="commentAuthor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presProps" Target="presProps.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ableStyles" Target="tableStyles.xml"/><Relationship Id="rId20" Type="http://schemas.openxmlformats.org/officeDocument/2006/relationships/slide" Target="slides/slide12.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rgbClr val="00BCF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E0DF-4F0B-8C7E-4C92162E23E1}"/>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E0DF-4F0B-8C7E-4C92162E23E1}"/>
              </c:ext>
            </c:extLst>
          </c:dPt>
          <c:cat>
            <c:strRef>
              <c:f>Sheet1!$A$2:$A$6</c:f>
              <c:strCache>
                <c:ptCount val="5"/>
                <c:pt idx="0">
                  <c:v>Freezes</c:v>
                </c:pt>
                <c:pt idx="1">
                  <c:v>Crashes</c:v>
                </c:pt>
                <c:pt idx="2">
                  <c:v>Slow Responsiveness</c:v>
                </c:pt>
                <c:pt idx="3">
                  <c:v>Heavy Battery Usage</c:v>
                </c:pt>
                <c:pt idx="4">
                  <c:v>Too Many Ads</c:v>
                </c:pt>
              </c:strCache>
            </c:strRef>
          </c:cat>
          <c:val>
            <c:numRef>
              <c:f>Sheet1!$B$2:$B$6</c:f>
              <c:numCache>
                <c:formatCode>General</c:formatCode>
                <c:ptCount val="5"/>
                <c:pt idx="0">
                  <c:v>76</c:v>
                </c:pt>
                <c:pt idx="1">
                  <c:v>71</c:v>
                </c:pt>
                <c:pt idx="2">
                  <c:v>59</c:v>
                </c:pt>
                <c:pt idx="3">
                  <c:v>55</c:v>
                </c:pt>
                <c:pt idx="4">
                  <c:v>53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Series 1</c:v>
                      </c:pt>
                    </c:strCache>
                  </c:strRef>
                </c15:tx>
              </c15:filteredSeriesTitle>
            </c:ext>
            <c:ext xmlns:c16="http://schemas.microsoft.com/office/drawing/2014/chart" uri="{C3380CC4-5D6E-409C-BE32-E72D297353CC}">
              <c16:uniqueId val="{00000004-E0DF-4F0B-8C7E-4C92162E23E1}"/>
            </c:ext>
          </c:extLst>
        </c:ser>
        <c:dLbls>
          <c:showLegendKey val="0"/>
          <c:showVal val="0"/>
          <c:showCatName val="0"/>
          <c:showSerName val="0"/>
          <c:showPercent val="0"/>
          <c:showBubbleSize val="0"/>
        </c:dLbls>
        <c:gapWidth val="219"/>
        <c:overlap val="-27"/>
        <c:axId val="2049316000"/>
        <c:axId val="2049317088"/>
      </c:barChart>
      <c:catAx>
        <c:axId val="2049316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049317088"/>
        <c:crosses val="autoZero"/>
        <c:auto val="1"/>
        <c:lblAlgn val="ctr"/>
        <c:lblOffset val="100"/>
        <c:noMultiLvlLbl val="0"/>
      </c:catAx>
      <c:valAx>
        <c:axId val="2049317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93160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a:t>Build 2012</a:t>
            </a:r>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219B1A-AE41-483B-A766-69B9363DDA6A}" type="datetimeFigureOut">
              <a:rPr lang="en-US" smtClean="0">
                <a:latin typeface="Segoe UI" pitchFamily="34" charset="0"/>
              </a:rPr>
              <a:t>5/25/2026</a:t>
            </a:fld>
            <a:endParaRPr lang="en-US" dirty="0">
              <a:latin typeface="Segoe UI" pitchFamily="34" charset="0"/>
            </a:endParaRPr>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t>‹#›</a:t>
            </a:fld>
            <a:endParaRPr lang="en-US" dirty="0">
              <a:latin typeface="Segoe UI"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r>
              <a:rPr lang="en-US" dirty="0"/>
              <a:t>Build 2012</a:t>
            </a:r>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D51B1278-D92B-4AF3-A9C1-71DD298190CE}" type="datetimeFigureOut">
              <a:rPr lang="en-US" smtClean="0"/>
              <a:pPr/>
              <a:t>5/25/2026</a:t>
            </a:fld>
            <a:endParaRPr lang="en-US" dirty="0"/>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932503" rtl="0" eaLnBrk="1" latinLnBrk="0" hangingPunct="1">
      <a:lnSpc>
        <a:spcPct val="90000"/>
      </a:lnSpc>
      <a:spcAft>
        <a:spcPts val="340"/>
      </a:spcAft>
      <a:defRPr sz="1000" kern="1200">
        <a:solidFill>
          <a:schemeClr val="tx1"/>
        </a:solidFill>
        <a:latin typeface="Segoe UI Light" pitchFamily="34" charset="0"/>
        <a:ea typeface="+mn-ea"/>
        <a:cs typeface="+mn-cs"/>
      </a:defRPr>
    </a:lvl1pPr>
    <a:lvl2pPr marL="217206" indent="-107928" algn="l" defTabSz="932503" rtl="0" eaLnBrk="1" latinLnBrk="0" hangingPunct="1">
      <a:lnSpc>
        <a:spcPct val="90000"/>
      </a:lnSpc>
      <a:spcAft>
        <a:spcPts val="340"/>
      </a:spcAft>
      <a:buFont typeface="Arial" pitchFamily="34" charset="0"/>
      <a:buChar char="•"/>
      <a:defRPr sz="1000" kern="1200">
        <a:solidFill>
          <a:schemeClr val="tx1"/>
        </a:solidFill>
        <a:latin typeface="Segoe UI Light" pitchFamily="34" charset="0"/>
        <a:ea typeface="+mn-ea"/>
        <a:cs typeface="+mn-cs"/>
      </a:defRPr>
    </a:lvl2pPr>
    <a:lvl3pPr marL="334578" indent="-117373" algn="l" defTabSz="932503" rtl="0" eaLnBrk="1" latinLnBrk="0" hangingPunct="1">
      <a:lnSpc>
        <a:spcPct val="90000"/>
      </a:lnSpc>
      <a:spcAft>
        <a:spcPts val="340"/>
      </a:spcAft>
      <a:buFont typeface="Arial" pitchFamily="34" charset="0"/>
      <a:buChar char="•"/>
      <a:defRPr sz="1000" kern="1200">
        <a:solidFill>
          <a:schemeClr val="tx1"/>
        </a:solidFill>
        <a:latin typeface="Segoe UI Light" pitchFamily="34" charset="0"/>
        <a:ea typeface="+mn-ea"/>
        <a:cs typeface="+mn-cs"/>
      </a:defRPr>
    </a:lvl3pPr>
    <a:lvl4pPr marL="492423" indent="-149751" algn="l" defTabSz="932503" rtl="0" eaLnBrk="1" latinLnBrk="0" hangingPunct="1">
      <a:lnSpc>
        <a:spcPct val="90000"/>
      </a:lnSpc>
      <a:spcAft>
        <a:spcPts val="340"/>
      </a:spcAft>
      <a:buFont typeface="Arial" pitchFamily="34" charset="0"/>
      <a:buChar char="•"/>
      <a:defRPr sz="1000" kern="1200">
        <a:solidFill>
          <a:schemeClr val="tx1"/>
        </a:solidFill>
        <a:latin typeface="Segoe UI Light" pitchFamily="34" charset="0"/>
        <a:ea typeface="+mn-ea"/>
        <a:cs typeface="+mn-cs"/>
      </a:defRPr>
    </a:lvl4pPr>
    <a:lvl5pPr marL="627335" indent="-117373" algn="l" defTabSz="932503" rtl="0" eaLnBrk="1" latinLnBrk="0" hangingPunct="1">
      <a:lnSpc>
        <a:spcPct val="90000"/>
      </a:lnSpc>
      <a:spcAft>
        <a:spcPts val="340"/>
      </a:spcAft>
      <a:buFont typeface="Arial" pitchFamily="34" charset="0"/>
      <a:buChar char="•"/>
      <a:defRPr sz="1000" kern="1200">
        <a:solidFill>
          <a:schemeClr val="tx1"/>
        </a:solidFill>
        <a:latin typeface="Segoe UI Light" pitchFamily="34" charset="0"/>
        <a:ea typeface="+mn-ea"/>
        <a:cs typeface="+mn-cs"/>
      </a:defRPr>
    </a:lvl5pPr>
    <a:lvl6pPr marL="2331259" algn="l" defTabSz="932503" rtl="0" eaLnBrk="1" latinLnBrk="0" hangingPunct="1">
      <a:defRPr sz="1200" kern="1200">
        <a:solidFill>
          <a:schemeClr val="tx1"/>
        </a:solidFill>
        <a:latin typeface="+mn-lt"/>
        <a:ea typeface="+mn-ea"/>
        <a:cs typeface="+mn-cs"/>
      </a:defRPr>
    </a:lvl6pPr>
    <a:lvl7pPr marL="2797510" algn="l" defTabSz="932503" rtl="0" eaLnBrk="1" latinLnBrk="0" hangingPunct="1">
      <a:defRPr sz="1200" kern="1200">
        <a:solidFill>
          <a:schemeClr val="tx1"/>
        </a:solidFill>
        <a:latin typeface="+mn-lt"/>
        <a:ea typeface="+mn-ea"/>
        <a:cs typeface="+mn-cs"/>
      </a:defRPr>
    </a:lvl7pPr>
    <a:lvl8pPr marL="3263762" algn="l" defTabSz="932503" rtl="0" eaLnBrk="1" latinLnBrk="0" hangingPunct="1">
      <a:defRPr sz="1200" kern="1200">
        <a:solidFill>
          <a:schemeClr val="tx1"/>
        </a:solidFill>
        <a:latin typeface="+mn-lt"/>
        <a:ea typeface="+mn-ea"/>
        <a:cs typeface="+mn-cs"/>
      </a:defRPr>
    </a:lvl8pPr>
    <a:lvl9pPr marL="3730014" algn="l" defTabSz="93250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dirty="0">
                <a:solidFill>
                  <a:prstClr val="black"/>
                </a:solidFill>
              </a:rPr>
              <a:t>Build 2012</a:t>
            </a:r>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C0AE6D20-C907-400C-9B31-A396E27ACC62}" type="datetime1">
              <a:rPr lang="en-US" smtClean="0">
                <a:solidFill>
                  <a:prstClr val="black"/>
                </a:solidFill>
              </a:rPr>
              <a:pPr/>
              <a:t>5/25/2026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B4008EB6-D09E-4580-8CD6-DDB14511944F}"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345606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33525" y="914400"/>
            <a:ext cx="8126413" cy="4572000"/>
          </a:xfrm>
        </p:spPr>
      </p:sp>
      <p:sp>
        <p:nvSpPr>
          <p:cNvPr id="3" name="Notes Placeholder 2"/>
          <p:cNvSpPr>
            <a:spLocks noGrp="1"/>
          </p:cNvSpPr>
          <p:nvPr>
            <p:ph type="body" idx="1"/>
          </p:nvPr>
        </p:nvSpPr>
        <p:spPr/>
        <p:txBody>
          <a:bodyPr>
            <a:normAutofit/>
          </a:bodyPr>
          <a:lstStyle/>
          <a:p>
            <a:endParaRPr lang="en-US" dirty="0"/>
          </a:p>
        </p:txBody>
      </p:sp>
      <p:sp>
        <p:nvSpPr>
          <p:cNvPr id="8" name="Date Placeholder 7"/>
          <p:cNvSpPr>
            <a:spLocks noGrp="1"/>
          </p:cNvSpPr>
          <p:nvPr>
            <p:ph type="dt" idx="14"/>
          </p:nvPr>
        </p:nvSpPr>
        <p:spPr/>
        <p:txBody>
          <a:bodyPr/>
          <a:lstStyle/>
          <a:p>
            <a:fld id="{3CC11E09-DF29-41C6-8284-8E6AA427DAE1}" type="datetime1">
              <a:rPr lang="en-US" smtClean="0">
                <a:solidFill>
                  <a:prstClr val="black"/>
                </a:solidFill>
              </a:rPr>
              <a:pPr/>
              <a:t>5/25/2026</a:t>
            </a:fld>
            <a:endParaRPr lang="en-US" dirty="0">
              <a:solidFill>
                <a:prstClr val="black"/>
              </a:solidFill>
            </a:endParaRPr>
          </a:p>
        </p:txBody>
      </p:sp>
      <p:sp>
        <p:nvSpPr>
          <p:cNvPr id="9" name="Header Placeholder 8"/>
          <p:cNvSpPr>
            <a:spLocks noGrp="1"/>
          </p:cNvSpPr>
          <p:nvPr>
            <p:ph type="hdr" sz="quarter" idx="15"/>
          </p:nvPr>
        </p:nvSpPr>
        <p:spPr/>
        <p:txBody>
          <a:bodyPr/>
          <a:lstStyle/>
          <a:p>
            <a:r>
              <a:rPr lang="en-US" dirty="0">
                <a:solidFill>
                  <a:prstClr val="black"/>
                </a:solidFill>
              </a:rPr>
              <a:t>Windows Azure</a:t>
            </a:r>
          </a:p>
        </p:txBody>
      </p:sp>
      <p:sp>
        <p:nvSpPr>
          <p:cNvPr id="10" name="Slide Number Placeholder 9"/>
          <p:cNvSpPr>
            <a:spLocks noGrp="1"/>
          </p:cNvSpPr>
          <p:nvPr>
            <p:ph type="sldNum" sz="quarter" idx="16"/>
          </p:nvPr>
        </p:nvSpPr>
        <p:spPr/>
        <p:txBody>
          <a:bodyPr/>
          <a:lstStyle/>
          <a:p>
            <a:fld id="{8B263312-38AA-4E1E-B2B5-0F8F122B24FE}" type="slidenum">
              <a:rPr lang="en-US" smtClean="0">
                <a:solidFill>
                  <a:prstClr val="black"/>
                </a:solidFill>
              </a:rPr>
              <a:pPr/>
              <a:t>2</a:t>
            </a:fld>
            <a:endParaRPr lang="en-US" dirty="0">
              <a:solidFill>
                <a:prstClr val="black"/>
              </a:solidFill>
            </a:endParaRPr>
          </a:p>
        </p:txBody>
      </p:sp>
      <p:sp>
        <p:nvSpPr>
          <p:cNvPr id="11" name="Footer Placeholder 10"/>
          <p:cNvSpPr>
            <a:spLocks noGrp="1"/>
          </p:cNvSpPr>
          <p:nvPr>
            <p:ph type="ftr" sz="quarter" idx="17"/>
          </p:nvPr>
        </p:nvSpPr>
        <p:spPr/>
        <p:txBody>
          <a:bodyPr/>
          <a:lstStyle/>
          <a:p>
            <a:r>
              <a:rPr lang="en-US" dirty="0">
                <a:solidFill>
                  <a:srgbClr val="000000"/>
                </a:solidFill>
                <a:latin typeface="Segoe UI" pitchFamily="34" charset="0"/>
              </a:rPr>
              <a:t>© 2011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Tree>
    <p:extLst>
      <p:ext uri="{BB962C8B-B14F-4D97-AF65-F5344CB8AC3E}">
        <p14:creationId xmlns:p14="http://schemas.microsoft.com/office/powerpoint/2010/main" val="869238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dirty="0">
                <a:solidFill>
                  <a:prstClr val="black"/>
                </a:solidFill>
              </a:rPr>
              <a:t>Build 2012</a:t>
            </a:r>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4FFDB8D1-3F0C-430C-85BE-ED826D1638A1}" type="datetime1">
              <a:rPr lang="en-US" smtClean="0">
                <a:solidFill>
                  <a:prstClr val="black"/>
                </a:solidFill>
              </a:rPr>
              <a:pPr/>
              <a:t>5/25/2026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B4008EB6-D09E-4580-8CD6-DDB14511944F}"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1202862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Header Placeholder 3"/>
          <p:cNvSpPr>
            <a:spLocks noGrp="1"/>
          </p:cNvSpPr>
          <p:nvPr>
            <p:ph type="hdr" sz="quarter" idx="10"/>
          </p:nvPr>
        </p:nvSpPr>
        <p:spPr/>
        <p:txBody>
          <a:bodyPr/>
          <a:lstStyle/>
          <a:p>
            <a:r>
              <a:rPr lang="en-US" dirty="0">
                <a:solidFill>
                  <a:prstClr val="black"/>
                </a:solidFill>
              </a:rPr>
              <a:t>Build 2012</a:t>
            </a:r>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799DA11F-FBB8-4A8F-9393-4A207CC5EE82}" type="datetime1">
              <a:rPr lang="en-US" smtClean="0">
                <a:solidFill>
                  <a:prstClr val="black"/>
                </a:solidFill>
              </a:rPr>
              <a:pPr/>
              <a:t>5/25/2026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B4008EB6-D09E-4580-8CD6-DDB14511944F}"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1986140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Header Placeholder 3"/>
          <p:cNvSpPr>
            <a:spLocks noGrp="1"/>
          </p:cNvSpPr>
          <p:nvPr>
            <p:ph type="hdr" sz="quarter" idx="10"/>
          </p:nvPr>
        </p:nvSpPr>
        <p:spPr/>
        <p:txBody>
          <a:bodyPr/>
          <a:lstStyle/>
          <a:p>
            <a:r>
              <a:rPr lang="en-US" dirty="0">
                <a:solidFill>
                  <a:prstClr val="black"/>
                </a:solidFill>
              </a:rPr>
              <a:t>Build 2012</a:t>
            </a:r>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799DA11F-FBB8-4A8F-9393-4A207CC5EE82}" type="datetime1">
              <a:rPr lang="en-US" smtClean="0">
                <a:solidFill>
                  <a:prstClr val="black"/>
                </a:solidFill>
              </a:rPr>
              <a:pPr/>
              <a:t>5/25/2026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B4008EB6-D09E-4580-8CD6-DDB14511944F}"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2100134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Header Placeholder 3"/>
          <p:cNvSpPr>
            <a:spLocks noGrp="1"/>
          </p:cNvSpPr>
          <p:nvPr>
            <p:ph type="hdr" sz="quarter" idx="10"/>
          </p:nvPr>
        </p:nvSpPr>
        <p:spPr/>
        <p:txBody>
          <a:bodyPr/>
          <a:lstStyle/>
          <a:p>
            <a:r>
              <a:rPr lang="en-US" dirty="0">
                <a:solidFill>
                  <a:prstClr val="black"/>
                </a:solidFill>
              </a:rPr>
              <a:t>Build 2012</a:t>
            </a:r>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799DA11F-FBB8-4A8F-9393-4A207CC5EE82}" type="datetime1">
              <a:rPr lang="en-US" smtClean="0">
                <a:solidFill>
                  <a:prstClr val="black"/>
                </a:solidFill>
              </a:rPr>
              <a:pPr/>
              <a:t>5/25/2026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B4008EB6-D09E-4580-8CD6-DDB14511944F}"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2217540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dirty="0">
                <a:solidFill>
                  <a:prstClr val="black"/>
                </a:solidFill>
              </a:rPr>
              <a:t>Build 2012</a:t>
            </a:r>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E5B9FCAA-9566-400C-BA2B-04BABC59D5B5}" type="datetime1">
              <a:rPr lang="en-US" smtClean="0">
                <a:solidFill>
                  <a:prstClr val="black"/>
                </a:solidFill>
              </a:rPr>
              <a:pPr/>
              <a:t>5/25/2026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B4008EB6-D09E-4580-8CD6-DDB14511944F}" type="slidenum">
              <a:rPr lang="en-US" smtClean="0">
                <a:solidFill>
                  <a:prstClr val="black"/>
                </a:solidFill>
              </a:rPr>
              <a:pPr/>
              <a:t>28</a:t>
            </a:fld>
            <a:endParaRPr lang="en-US" dirty="0">
              <a:solidFill>
                <a:prstClr val="black"/>
              </a:solidFill>
            </a:endParaRPr>
          </a:p>
        </p:txBody>
      </p:sp>
    </p:spTree>
    <p:extLst>
      <p:ext uri="{BB962C8B-B14F-4D97-AF65-F5344CB8AC3E}">
        <p14:creationId xmlns:p14="http://schemas.microsoft.com/office/powerpoint/2010/main" val="38372289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gradFill>
                <a:gsLst>
                  <a:gs pos="1250">
                    <a:prstClr val="black"/>
                  </a:gs>
                  <a:gs pos="100000">
                    <a:prstClr val="black"/>
                  </a:gs>
                </a:gsLst>
                <a:lin ang="5400000" scaled="0"/>
              </a:gradFill>
            </a:endParaRPr>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2013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2DFDA5C7-BBAE-481E-8BF7-731156A2E2C1}" type="datetime8">
              <a:rPr lang="en-US" smtClean="0">
                <a:solidFill>
                  <a:prstClr val="black"/>
                </a:solidFill>
              </a:rPr>
              <a:pPr/>
              <a:t>5/25/2026 9:59 PM</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B4008EB6-D09E-4580-8CD6-DDB14511944F}"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2446448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Color  2">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274638" y="5783263"/>
            <a:ext cx="11887200" cy="914400"/>
          </a:xfrm>
        </p:spPr>
        <p:txBody>
          <a:bodyPr lIns="0" tIns="0" rIns="0" bIns="0" anchor="b">
            <a:noAutofit/>
          </a:bodyPr>
          <a:lstStyle>
            <a:lvl1pPr>
              <a:defRPr sz="2000" baseline="0">
                <a:latin typeface="+mn-lt"/>
              </a:defRPr>
            </a:lvl1pPr>
          </a:lstStyle>
          <a:p>
            <a:pPr lvl="0"/>
            <a:r>
              <a:rPr lang="en-US"/>
              <a:t>Click to edit Master text styles</a:t>
            </a:r>
          </a:p>
        </p:txBody>
      </p:sp>
      <p:sp>
        <p:nvSpPr>
          <p:cNvPr id="2" name="Title 1"/>
          <p:cNvSpPr>
            <a:spLocks noGrp="1"/>
          </p:cNvSpPr>
          <p:nvPr>
            <p:ph type="title" hasCustomPrompt="1"/>
          </p:nvPr>
        </p:nvSpPr>
        <p:spPr>
          <a:xfrm>
            <a:off x="274638" y="3040856"/>
            <a:ext cx="11887199" cy="912813"/>
          </a:xfrm>
        </p:spPr>
        <p:txBody>
          <a:bodyPr lIns="0" tIns="0" rIns="0" bIns="0"/>
          <a:lstStyle>
            <a:lvl1pPr>
              <a:defRPr sz="5400"/>
            </a:lvl1pPr>
          </a:lstStyle>
          <a:p>
            <a:r>
              <a:rPr lang="en-US" dirty="0"/>
              <a:t>Click to edit master title style</a:t>
            </a:r>
          </a:p>
        </p:txBody>
      </p:sp>
    </p:spTree>
    <p:extLst>
      <p:ext uri="{BB962C8B-B14F-4D97-AF65-F5344CB8AC3E}">
        <p14:creationId xmlns:p14="http://schemas.microsoft.com/office/powerpoint/2010/main" val="2304873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4312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Multiple Shapes &amp; Color Background">
    <p:spTree>
      <p:nvGrpSpPr>
        <p:cNvPr id="1" name=""/>
        <p:cNvGrpSpPr/>
        <p:nvPr/>
      </p:nvGrpSpPr>
      <p:grpSpPr>
        <a:xfrm>
          <a:off x="0" y="0"/>
          <a:ext cx="0" cy="0"/>
          <a:chOff x="0" y="0"/>
          <a:chExt cx="0" cy="0"/>
        </a:xfrm>
      </p:grpSpPr>
      <p:sp>
        <p:nvSpPr>
          <p:cNvPr id="6" name="Picture Placeholder 12"/>
          <p:cNvSpPr>
            <a:spLocks noGrp="1"/>
          </p:cNvSpPr>
          <p:nvPr>
            <p:ph type="pic" sz="quarter" idx="17"/>
          </p:nvPr>
        </p:nvSpPr>
        <p:spPr>
          <a:xfrm>
            <a:off x="274638" y="2307518"/>
            <a:ext cx="1563194" cy="323299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 y="0"/>
                </a:moveTo>
                <a:lnTo>
                  <a:pt x="10000" y="2854"/>
                </a:lnTo>
                <a:cubicBezTo>
                  <a:pt x="9998" y="7335"/>
                  <a:pt x="9970" y="2648"/>
                  <a:pt x="9969" y="7131"/>
                </a:cubicBezTo>
                <a:cubicBezTo>
                  <a:pt x="9964" y="7082"/>
                  <a:pt x="-38" y="10005"/>
                  <a:pt x="0" y="10000"/>
                </a:cubicBezTo>
                <a:cubicBezTo>
                  <a:pt x="6" y="580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8" name="Picture Placeholder 12"/>
          <p:cNvSpPr>
            <a:spLocks noGrp="1"/>
          </p:cNvSpPr>
          <p:nvPr>
            <p:ph type="pic" sz="quarter" idx="18"/>
          </p:nvPr>
        </p:nvSpPr>
        <p:spPr>
          <a:xfrm>
            <a:off x="4745014" y="2301239"/>
            <a:ext cx="3232905" cy="3245549"/>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9" name="Picture Placeholder 12"/>
          <p:cNvSpPr>
            <a:spLocks noGrp="1"/>
          </p:cNvSpPr>
          <p:nvPr>
            <p:ph type="pic" sz="quarter" idx="19"/>
          </p:nvPr>
        </p:nvSpPr>
        <p:spPr>
          <a:xfrm>
            <a:off x="8258122" y="2302035"/>
            <a:ext cx="3903716" cy="3243962"/>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47"/>
              <a:gd name="connsiteY0" fmla="*/ 0 h 10000"/>
              <a:gd name="connsiteX1" fmla="*/ 10046 w 10047"/>
              <a:gd name="connsiteY1" fmla="*/ 693 h 10000"/>
              <a:gd name="connsiteX2" fmla="*/ 10043 w 10047"/>
              <a:gd name="connsiteY2" fmla="*/ 9284 h 10000"/>
              <a:gd name="connsiteX3" fmla="*/ 0 w 10047"/>
              <a:gd name="connsiteY3" fmla="*/ 10000 h 10000"/>
              <a:gd name="connsiteX4" fmla="*/ 9 w 10047"/>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47" h="10000">
                <a:moveTo>
                  <a:pt x="9" y="0"/>
                </a:moveTo>
                <a:cubicBezTo>
                  <a:pt x="-9" y="5"/>
                  <a:pt x="5027" y="346"/>
                  <a:pt x="10046" y="693"/>
                </a:cubicBezTo>
                <a:cubicBezTo>
                  <a:pt x="10052" y="3075"/>
                  <a:pt x="10037" y="6902"/>
                  <a:pt x="10043" y="9284"/>
                </a:cubicBezTo>
                <a:lnTo>
                  <a:pt x="0" y="10000"/>
                </a:lnTo>
                <a:cubicBezTo>
                  <a:pt x="6" y="6667"/>
                  <a:pt x="4" y="5000"/>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10" name="Picture Placeholder 12"/>
          <p:cNvSpPr>
            <a:spLocks noGrp="1"/>
          </p:cNvSpPr>
          <p:nvPr>
            <p:ph type="pic" sz="quarter" idx="20"/>
          </p:nvPr>
        </p:nvSpPr>
        <p:spPr>
          <a:xfrm>
            <a:off x="2118039" y="2301050"/>
            <a:ext cx="2346769" cy="3245927"/>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 name="connsiteX0" fmla="*/ 9 w 15000"/>
              <a:gd name="connsiteY0" fmla="*/ 0 h 10000"/>
              <a:gd name="connsiteX1" fmla="*/ 15000 w 15000"/>
              <a:gd name="connsiteY1" fmla="*/ 2173 h 10000"/>
              <a:gd name="connsiteX2" fmla="*/ 9969 w 15000"/>
              <a:gd name="connsiteY2" fmla="*/ 7131 h 10000"/>
              <a:gd name="connsiteX3" fmla="*/ 0 w 15000"/>
              <a:gd name="connsiteY3" fmla="*/ 10000 h 10000"/>
              <a:gd name="connsiteX4" fmla="*/ 9 w 15000"/>
              <a:gd name="connsiteY4" fmla="*/ 0 h 10000"/>
              <a:gd name="connsiteX0" fmla="*/ 9 w 15024"/>
              <a:gd name="connsiteY0" fmla="*/ 0 h 10000"/>
              <a:gd name="connsiteX1" fmla="*/ 15000 w 15024"/>
              <a:gd name="connsiteY1" fmla="*/ 2173 h 10000"/>
              <a:gd name="connsiteX2" fmla="*/ 15024 w 15024"/>
              <a:gd name="connsiteY2" fmla="*/ 7919 h 10000"/>
              <a:gd name="connsiteX3" fmla="*/ 0 w 15024"/>
              <a:gd name="connsiteY3" fmla="*/ 10000 h 10000"/>
              <a:gd name="connsiteX4" fmla="*/ 9 w 15024"/>
              <a:gd name="connsiteY4" fmla="*/ 0 h 10000"/>
              <a:gd name="connsiteX0" fmla="*/ 9 w 15024"/>
              <a:gd name="connsiteY0" fmla="*/ 0 h 10000"/>
              <a:gd name="connsiteX1" fmla="*/ 15000 w 15024"/>
              <a:gd name="connsiteY1" fmla="*/ 2173 h 10000"/>
              <a:gd name="connsiteX2" fmla="*/ 15024 w 15024"/>
              <a:gd name="connsiteY2" fmla="*/ 7906 h 10000"/>
              <a:gd name="connsiteX3" fmla="*/ 0 w 15024"/>
              <a:gd name="connsiteY3" fmla="*/ 10000 h 10000"/>
              <a:gd name="connsiteX4" fmla="*/ 9 w 15024"/>
              <a:gd name="connsiteY4" fmla="*/ 0 h 10000"/>
              <a:gd name="connsiteX0" fmla="*/ 1 w 15016"/>
              <a:gd name="connsiteY0" fmla="*/ 0 h 10053"/>
              <a:gd name="connsiteX1" fmla="*/ 14992 w 15016"/>
              <a:gd name="connsiteY1" fmla="*/ 2173 h 10053"/>
              <a:gd name="connsiteX2" fmla="*/ 15016 w 15016"/>
              <a:gd name="connsiteY2" fmla="*/ 7906 h 10053"/>
              <a:gd name="connsiteX3" fmla="*/ 20 w 15016"/>
              <a:gd name="connsiteY3" fmla="*/ 10053 h 10053"/>
              <a:gd name="connsiteX4" fmla="*/ 1 w 15016"/>
              <a:gd name="connsiteY4" fmla="*/ 0 h 10053"/>
              <a:gd name="connsiteX0" fmla="*/ 9 w 15024"/>
              <a:gd name="connsiteY0" fmla="*/ 0 h 10040"/>
              <a:gd name="connsiteX1" fmla="*/ 15000 w 15024"/>
              <a:gd name="connsiteY1" fmla="*/ 2173 h 10040"/>
              <a:gd name="connsiteX2" fmla="*/ 15024 w 15024"/>
              <a:gd name="connsiteY2" fmla="*/ 7906 h 10040"/>
              <a:gd name="connsiteX3" fmla="*/ 0 w 15024"/>
              <a:gd name="connsiteY3" fmla="*/ 10040 h 10040"/>
              <a:gd name="connsiteX4" fmla="*/ 9 w 15024"/>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48"/>
              <a:gd name="connsiteY0" fmla="*/ 0 h 10040"/>
              <a:gd name="connsiteX1" fmla="*/ 15139 w 15148"/>
              <a:gd name="connsiteY1" fmla="*/ 2200 h 10040"/>
              <a:gd name="connsiteX2" fmla="*/ 15135 w 15148"/>
              <a:gd name="connsiteY2" fmla="*/ 7906 h 10040"/>
              <a:gd name="connsiteX3" fmla="*/ 0 w 15148"/>
              <a:gd name="connsiteY3" fmla="*/ 10040 h 10040"/>
              <a:gd name="connsiteX4" fmla="*/ 9 w 15148"/>
              <a:gd name="connsiteY4" fmla="*/ 0 h 10040"/>
              <a:gd name="connsiteX0" fmla="*/ 9 w 15143"/>
              <a:gd name="connsiteY0" fmla="*/ 0 h 10040"/>
              <a:gd name="connsiteX1" fmla="*/ 15111 w 15143"/>
              <a:gd name="connsiteY1" fmla="*/ 2240 h 10040"/>
              <a:gd name="connsiteX2" fmla="*/ 15135 w 15143"/>
              <a:gd name="connsiteY2" fmla="*/ 7906 h 10040"/>
              <a:gd name="connsiteX3" fmla="*/ 0 w 15143"/>
              <a:gd name="connsiteY3" fmla="*/ 10040 h 10040"/>
              <a:gd name="connsiteX4" fmla="*/ 9 w 15143"/>
              <a:gd name="connsiteY4" fmla="*/ 0 h 10040"/>
              <a:gd name="connsiteX0" fmla="*/ 9 w 15141"/>
              <a:gd name="connsiteY0" fmla="*/ 0 h 10040"/>
              <a:gd name="connsiteX1" fmla="*/ 15083 w 15141"/>
              <a:gd name="connsiteY1" fmla="*/ 2187 h 10040"/>
              <a:gd name="connsiteX2" fmla="*/ 15135 w 15141"/>
              <a:gd name="connsiteY2" fmla="*/ 7906 h 10040"/>
              <a:gd name="connsiteX3" fmla="*/ 0 w 15141"/>
              <a:gd name="connsiteY3" fmla="*/ 10040 h 10040"/>
              <a:gd name="connsiteX4" fmla="*/ 9 w 15141"/>
              <a:gd name="connsiteY4" fmla="*/ 0 h 10040"/>
              <a:gd name="connsiteX0" fmla="*/ 9 w 15083"/>
              <a:gd name="connsiteY0" fmla="*/ 0 h 10040"/>
              <a:gd name="connsiteX1" fmla="*/ 15083 w 15083"/>
              <a:gd name="connsiteY1" fmla="*/ 2187 h 10040"/>
              <a:gd name="connsiteX2" fmla="*/ 15052 w 15083"/>
              <a:gd name="connsiteY2" fmla="*/ 7906 h 10040"/>
              <a:gd name="connsiteX3" fmla="*/ 0 w 15083"/>
              <a:gd name="connsiteY3" fmla="*/ 10040 h 10040"/>
              <a:gd name="connsiteX4" fmla="*/ 9 w 15083"/>
              <a:gd name="connsiteY4" fmla="*/ 0 h 10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83" h="10040">
                <a:moveTo>
                  <a:pt x="9" y="0"/>
                </a:moveTo>
                <a:lnTo>
                  <a:pt x="15083" y="2187"/>
                </a:lnTo>
                <a:cubicBezTo>
                  <a:pt x="15081" y="2167"/>
                  <a:pt x="15081" y="7843"/>
                  <a:pt x="15052" y="7906"/>
                </a:cubicBezTo>
                <a:cubicBezTo>
                  <a:pt x="15047" y="7857"/>
                  <a:pt x="-38" y="10045"/>
                  <a:pt x="0" y="10040"/>
                </a:cubicBezTo>
                <a:cubicBezTo>
                  <a:pt x="6" y="584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2" name="Title 1"/>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19268594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49"/>
            <a:ext cx="11887200" cy="5150227"/>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a:t>Use this Layout for Speaker Notes slides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453694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49"/>
            <a:ext cx="11887200" cy="5483225"/>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a:t>Use this Layout for Speaker Notes slides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38218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Logo on Background">
    <p:spTree>
      <p:nvGrpSpPr>
        <p:cNvPr id="1" name=""/>
        <p:cNvGrpSpPr/>
        <p:nvPr/>
      </p:nvGrpSpPr>
      <p:grpSpPr>
        <a:xfrm>
          <a:off x="0" y="0"/>
          <a:ext cx="0" cy="0"/>
          <a:chOff x="0" y="0"/>
          <a:chExt cx="0" cy="0"/>
        </a:xfrm>
      </p:grpSpPr>
      <p:sp>
        <p:nvSpPr>
          <p:cNvPr id="3" name="Text Box 3"/>
          <p:cNvSpPr txBox="1">
            <a:spLocks noChangeArrowheads="1"/>
          </p:cNvSpPr>
          <p:nvPr userDrawn="1"/>
        </p:nvSpPr>
        <p:spPr bwMode="blackWhite">
          <a:xfrm>
            <a:off x="120650" y="6316662"/>
            <a:ext cx="10745787" cy="618631"/>
          </a:xfrm>
          <a:prstGeom prst="rect">
            <a:avLst/>
          </a:prstGeom>
          <a:noFill/>
          <a:ln w="12700">
            <a:noFill/>
            <a:miter lim="800000"/>
            <a:headEnd type="none" w="sm" len="sm"/>
            <a:tailEnd type="none" w="sm" len="sm"/>
          </a:ln>
          <a:effectLst/>
        </p:spPr>
        <p:txBody>
          <a:bodyPr vert="horz" wrap="square" lIns="182880" tIns="146304" rIns="182880" bIns="146304" numCol="1" anchor="t" anchorCtr="0" compatLnSpc="1">
            <a:prstTxWarp prst="textNoShape">
              <a:avLst/>
            </a:prstTxWarp>
            <a:spAutoFit/>
          </a:bodyPr>
          <a:lstStyle/>
          <a:p>
            <a:pPr defTabSz="932290" eaLnBrk="0" hangingPunct="0"/>
            <a:r>
              <a:rPr lang="en-US" sz="700" dirty="0">
                <a:gradFill>
                  <a:gsLst>
                    <a:gs pos="0">
                      <a:srgbClr val="FFFFFF"/>
                    </a:gs>
                    <a:gs pos="100000">
                      <a:srgbClr val="FFFFFF"/>
                    </a:gs>
                  </a:gsLst>
                  <a:lin ang="5400000" scaled="0"/>
                </a:gradFill>
                <a:cs typeface="Segoe UI" pitchFamily="34" charset="0"/>
              </a:rPr>
              <a:t>© 2013 Microsoft Corporation. All rights reserved. Microsoft, Windows, Windows Vista and other product names are or may be registered trademarks and/or trademarks in the U.S. and/or other countries.</a:t>
            </a:r>
          </a:p>
          <a:p>
            <a:pPr defTabSz="932290" eaLnBrk="0" hangingPunct="0"/>
            <a:r>
              <a:rPr lang="en-US" sz="700" dirty="0">
                <a:gradFill>
                  <a:gsLst>
                    <a:gs pos="0">
                      <a:srgbClr val="FFFFFF"/>
                    </a:gs>
                    <a:gs pos="100000">
                      <a:srgbClr val="FFFFFF"/>
                    </a:gs>
                  </a:gsLst>
                  <a:lin ang="5400000" scaled="0"/>
                </a:gradFill>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invGray">
          <a:xfrm>
            <a:off x="459230" y="3145040"/>
            <a:ext cx="3288506" cy="704445"/>
          </a:xfrm>
          <a:prstGeom prst="rect">
            <a:avLst/>
          </a:prstGeom>
        </p:spPr>
      </p:pic>
    </p:spTree>
    <p:extLst>
      <p:ext uri="{BB962C8B-B14F-4D97-AF65-F5344CB8AC3E}">
        <p14:creationId xmlns:p14="http://schemas.microsoft.com/office/powerpoint/2010/main" val="3037409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de Slide">
    <p:spTree>
      <p:nvGrpSpPr>
        <p:cNvPr id="1" name=""/>
        <p:cNvGrpSpPr/>
        <p:nvPr/>
      </p:nvGrpSpPr>
      <p:grpSpPr>
        <a:xfrm>
          <a:off x="0" y="0"/>
          <a:ext cx="0" cy="0"/>
          <a:chOff x="0" y="0"/>
          <a:chExt cx="0" cy="0"/>
        </a:xfrm>
      </p:grpSpPr>
      <p:sp>
        <p:nvSpPr>
          <p:cNvPr id="5" name="Content Placeholder 4"/>
          <p:cNvSpPr>
            <a:spLocks noGrp="1"/>
          </p:cNvSpPr>
          <p:nvPr>
            <p:ph sz="quarter" idx="14"/>
          </p:nvPr>
        </p:nvSpPr>
        <p:spPr>
          <a:xfrm>
            <a:off x="274638" y="1668462"/>
            <a:ext cx="11887200" cy="5029201"/>
          </a:xfrm>
        </p:spPr>
        <p:txBody>
          <a:bodyPr>
            <a:normAutofit/>
          </a:bodyPr>
          <a:lstStyle>
            <a:lvl1pPr>
              <a:spcAft>
                <a:spcPts val="816"/>
              </a:spcAft>
              <a:defRPr sz="2400">
                <a:latin typeface="Consolas" pitchFamily="49" charset="0"/>
                <a:cs typeface="Consolas" pitchFamily="49" charset="0"/>
              </a:defRPr>
            </a:lvl1pPr>
            <a:lvl2pPr>
              <a:spcAft>
                <a:spcPts val="816"/>
              </a:spcAft>
              <a:defRPr sz="2400">
                <a:latin typeface="Consolas" pitchFamily="49" charset="0"/>
                <a:cs typeface="Consolas" pitchFamily="49" charset="0"/>
              </a:defRPr>
            </a:lvl2pPr>
            <a:lvl3pPr>
              <a:spcAft>
                <a:spcPts val="816"/>
              </a:spcAft>
              <a:defRPr sz="2400">
                <a:latin typeface="Consolas" pitchFamily="49" charset="0"/>
                <a:cs typeface="Consolas" pitchFamily="49" charset="0"/>
              </a:defRPr>
            </a:lvl3pPr>
          </a:lstStyle>
          <a:p>
            <a:pPr lvl="0"/>
            <a:r>
              <a:rPr lang="en-US" dirty="0"/>
              <a:t>Click to edit Master text styles</a:t>
            </a:r>
          </a:p>
          <a:p>
            <a:pPr lvl="1"/>
            <a:r>
              <a:rPr lang="en-US" dirty="0"/>
              <a:t>Second level</a:t>
            </a:r>
          </a:p>
          <a:p>
            <a:pPr lvl="2"/>
            <a:r>
              <a:rPr lang="en-US" dirty="0"/>
              <a:t>Third level</a:t>
            </a:r>
          </a:p>
        </p:txBody>
      </p:sp>
      <p:sp>
        <p:nvSpPr>
          <p:cNvPr id="2" name="Title 1"/>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2452880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Walk-in">
    <p:spTree>
      <p:nvGrpSpPr>
        <p:cNvPr id="1" name=""/>
        <p:cNvGrpSpPr/>
        <p:nvPr/>
      </p:nvGrpSpPr>
      <p:grpSpPr>
        <a:xfrm>
          <a:off x="0" y="0"/>
          <a:ext cx="0" cy="0"/>
          <a:chOff x="0" y="0"/>
          <a:chExt cx="0" cy="0"/>
        </a:xfrm>
      </p:grpSpPr>
      <p:sp>
        <p:nvSpPr>
          <p:cNvPr id="7" name="Freeform 6"/>
          <p:cNvSpPr>
            <a:spLocks noEditPoints="1"/>
          </p:cNvSpPr>
          <p:nvPr userDrawn="1"/>
        </p:nvSpPr>
        <p:spPr bwMode="auto">
          <a:xfrm>
            <a:off x="2137568" y="2473325"/>
            <a:ext cx="8161338" cy="2047875"/>
          </a:xfrm>
          <a:custGeom>
            <a:avLst/>
            <a:gdLst>
              <a:gd name="T0" fmla="*/ 336 w 2176"/>
              <a:gd name="T1" fmla="*/ 2 h 546"/>
              <a:gd name="T2" fmla="*/ 269 w 2176"/>
              <a:gd name="T3" fmla="*/ 2 h 546"/>
              <a:gd name="T4" fmla="*/ 48 w 2176"/>
              <a:gd name="T5" fmla="*/ 538 h 546"/>
              <a:gd name="T6" fmla="*/ 2128 w 2176"/>
              <a:gd name="T7" fmla="*/ 2 h 546"/>
              <a:gd name="T8" fmla="*/ 2176 w 2176"/>
              <a:gd name="T9" fmla="*/ 2 h 546"/>
              <a:gd name="T10" fmla="*/ 1049 w 2176"/>
              <a:gd name="T11" fmla="*/ 175 h 546"/>
              <a:gd name="T12" fmla="*/ 1025 w 2176"/>
              <a:gd name="T13" fmla="*/ 454 h 546"/>
              <a:gd name="T14" fmla="*/ 937 w 2176"/>
              <a:gd name="T15" fmla="*/ 473 h 546"/>
              <a:gd name="T16" fmla="*/ 892 w 2176"/>
              <a:gd name="T17" fmla="*/ 384 h 546"/>
              <a:gd name="T18" fmla="*/ 809 w 2176"/>
              <a:gd name="T19" fmla="*/ 394 h 546"/>
              <a:gd name="T20" fmla="*/ 975 w 2176"/>
              <a:gd name="T21" fmla="*/ 540 h 546"/>
              <a:gd name="T22" fmla="*/ 1048 w 2176"/>
              <a:gd name="T23" fmla="*/ 482 h 546"/>
              <a:gd name="T24" fmla="*/ 1131 w 2176"/>
              <a:gd name="T25" fmla="*/ 536 h 546"/>
              <a:gd name="T26" fmla="*/ 1293 w 2176"/>
              <a:gd name="T27" fmla="*/ 14 h 546"/>
              <a:gd name="T28" fmla="*/ 1238 w 2176"/>
              <a:gd name="T29" fmla="*/ 3 h 546"/>
              <a:gd name="T30" fmla="*/ 1207 w 2176"/>
              <a:gd name="T31" fmla="*/ 48 h 546"/>
              <a:gd name="T32" fmla="*/ 1237 w 2176"/>
              <a:gd name="T33" fmla="*/ 91 h 546"/>
              <a:gd name="T34" fmla="*/ 1293 w 2176"/>
              <a:gd name="T35" fmla="*/ 81 h 546"/>
              <a:gd name="T36" fmla="*/ 1216 w 2176"/>
              <a:gd name="T37" fmla="*/ 536 h 546"/>
              <a:gd name="T38" fmla="*/ 1216 w 2176"/>
              <a:gd name="T39" fmla="*/ 175 h 546"/>
              <a:gd name="T40" fmla="*/ 1457 w 2176"/>
              <a:gd name="T41" fmla="*/ 536 h 546"/>
              <a:gd name="T42" fmla="*/ 1376 w 2176"/>
              <a:gd name="T43" fmla="*/ 536 h 546"/>
              <a:gd name="T44" fmla="*/ 729 w 2176"/>
              <a:gd name="T45" fmla="*/ 213 h 546"/>
              <a:gd name="T46" fmla="*/ 573 w 2176"/>
              <a:gd name="T47" fmla="*/ 163 h 546"/>
              <a:gd name="T48" fmla="*/ 491 w 2176"/>
              <a:gd name="T49" fmla="*/ 226 h 546"/>
              <a:gd name="T50" fmla="*/ 460 w 2176"/>
              <a:gd name="T51" fmla="*/ 2 h 546"/>
              <a:gd name="T52" fmla="*/ 489 w 2176"/>
              <a:gd name="T53" fmla="*/ 537 h 546"/>
              <a:gd name="T54" fmla="*/ 509 w 2176"/>
              <a:gd name="T55" fmla="*/ 512 h 546"/>
              <a:gd name="T56" fmla="*/ 596 w 2176"/>
              <a:gd name="T57" fmla="*/ 546 h 546"/>
              <a:gd name="T58" fmla="*/ 754 w 2176"/>
              <a:gd name="T59" fmla="*/ 423 h 546"/>
              <a:gd name="T60" fmla="*/ 671 w 2176"/>
              <a:gd name="T61" fmla="*/ 400 h 546"/>
              <a:gd name="T62" fmla="*/ 578 w 2176"/>
              <a:gd name="T63" fmla="*/ 478 h 546"/>
              <a:gd name="T64" fmla="*/ 495 w 2176"/>
              <a:gd name="T65" fmla="*/ 421 h 546"/>
              <a:gd name="T66" fmla="*/ 496 w 2176"/>
              <a:gd name="T67" fmla="*/ 291 h 546"/>
              <a:gd name="T68" fmla="*/ 586 w 2176"/>
              <a:gd name="T69" fmla="*/ 226 h 546"/>
              <a:gd name="T70" fmla="*/ 672 w 2176"/>
              <a:gd name="T71" fmla="*/ 293 h 546"/>
              <a:gd name="T72" fmla="*/ 1866 w 2176"/>
              <a:gd name="T73" fmla="*/ 2 h 546"/>
              <a:gd name="T74" fmla="*/ 1783 w 2176"/>
              <a:gd name="T75" fmla="*/ 220 h 546"/>
              <a:gd name="T76" fmla="*/ 1716 w 2176"/>
              <a:gd name="T77" fmla="*/ 171 h 546"/>
              <a:gd name="T78" fmla="*/ 1561 w 2176"/>
              <a:gd name="T79" fmla="*/ 220 h 546"/>
              <a:gd name="T80" fmla="*/ 1526 w 2176"/>
              <a:gd name="T81" fmla="*/ 443 h 546"/>
              <a:gd name="T82" fmla="*/ 1665 w 2176"/>
              <a:gd name="T83" fmla="*/ 546 h 546"/>
              <a:gd name="T84" fmla="*/ 1763 w 2176"/>
              <a:gd name="T85" fmla="*/ 507 h 546"/>
              <a:gd name="T86" fmla="*/ 1785 w 2176"/>
              <a:gd name="T87" fmla="*/ 537 h 546"/>
              <a:gd name="T88" fmla="*/ 1778 w 2176"/>
              <a:gd name="T89" fmla="*/ 413 h 546"/>
              <a:gd name="T90" fmla="*/ 1692 w 2176"/>
              <a:gd name="T91" fmla="*/ 479 h 546"/>
              <a:gd name="T92" fmla="*/ 1607 w 2176"/>
              <a:gd name="T93" fmla="*/ 414 h 546"/>
              <a:gd name="T94" fmla="*/ 1624 w 2176"/>
              <a:gd name="T95" fmla="*/ 269 h 546"/>
              <a:gd name="T96" fmla="*/ 1732 w 2176"/>
              <a:gd name="T97" fmla="*/ 241 h 546"/>
              <a:gd name="T98" fmla="*/ 1786 w 2176"/>
              <a:gd name="T99" fmla="*/ 326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176" h="546">
                <a:moveTo>
                  <a:pt x="163" y="538"/>
                </a:moveTo>
                <a:cubicBezTo>
                  <a:pt x="116" y="538"/>
                  <a:pt x="116" y="538"/>
                  <a:pt x="116" y="538"/>
                </a:cubicBezTo>
                <a:cubicBezTo>
                  <a:pt x="336" y="2"/>
                  <a:pt x="336" y="2"/>
                  <a:pt x="336" y="2"/>
                </a:cubicBezTo>
                <a:cubicBezTo>
                  <a:pt x="384" y="2"/>
                  <a:pt x="384" y="2"/>
                  <a:pt x="384" y="2"/>
                </a:cubicBezTo>
                <a:lnTo>
                  <a:pt x="163" y="538"/>
                </a:lnTo>
                <a:close/>
                <a:moveTo>
                  <a:pt x="269" y="2"/>
                </a:moveTo>
                <a:cubicBezTo>
                  <a:pt x="221" y="2"/>
                  <a:pt x="221" y="2"/>
                  <a:pt x="221" y="2"/>
                </a:cubicBezTo>
                <a:cubicBezTo>
                  <a:pt x="0" y="538"/>
                  <a:pt x="0" y="538"/>
                  <a:pt x="0" y="538"/>
                </a:cubicBezTo>
                <a:cubicBezTo>
                  <a:pt x="48" y="538"/>
                  <a:pt x="48" y="538"/>
                  <a:pt x="48" y="538"/>
                </a:cubicBezTo>
                <a:lnTo>
                  <a:pt x="269" y="2"/>
                </a:lnTo>
                <a:close/>
                <a:moveTo>
                  <a:pt x="2176" y="2"/>
                </a:moveTo>
                <a:cubicBezTo>
                  <a:pt x="2128" y="2"/>
                  <a:pt x="2128" y="2"/>
                  <a:pt x="2128" y="2"/>
                </a:cubicBezTo>
                <a:cubicBezTo>
                  <a:pt x="1908" y="538"/>
                  <a:pt x="1908" y="538"/>
                  <a:pt x="1908" y="538"/>
                </a:cubicBezTo>
                <a:cubicBezTo>
                  <a:pt x="1955" y="538"/>
                  <a:pt x="1955" y="538"/>
                  <a:pt x="1955" y="538"/>
                </a:cubicBezTo>
                <a:lnTo>
                  <a:pt x="2176" y="2"/>
                </a:lnTo>
                <a:close/>
                <a:moveTo>
                  <a:pt x="1131" y="536"/>
                </a:moveTo>
                <a:cubicBezTo>
                  <a:pt x="1131" y="175"/>
                  <a:pt x="1131" y="175"/>
                  <a:pt x="1131" y="175"/>
                </a:cubicBezTo>
                <a:cubicBezTo>
                  <a:pt x="1049" y="175"/>
                  <a:pt x="1049" y="175"/>
                  <a:pt x="1049" y="175"/>
                </a:cubicBezTo>
                <a:cubicBezTo>
                  <a:pt x="1049" y="384"/>
                  <a:pt x="1049" y="384"/>
                  <a:pt x="1049" y="384"/>
                </a:cubicBezTo>
                <a:cubicBezTo>
                  <a:pt x="1049" y="399"/>
                  <a:pt x="1047" y="412"/>
                  <a:pt x="1042" y="424"/>
                </a:cubicBezTo>
                <a:cubicBezTo>
                  <a:pt x="1038" y="436"/>
                  <a:pt x="1032" y="446"/>
                  <a:pt x="1025" y="454"/>
                </a:cubicBezTo>
                <a:cubicBezTo>
                  <a:pt x="1017" y="462"/>
                  <a:pt x="1009" y="468"/>
                  <a:pt x="999" y="472"/>
                </a:cubicBezTo>
                <a:cubicBezTo>
                  <a:pt x="989" y="476"/>
                  <a:pt x="978" y="478"/>
                  <a:pt x="967" y="478"/>
                </a:cubicBezTo>
                <a:cubicBezTo>
                  <a:pt x="956" y="478"/>
                  <a:pt x="946" y="476"/>
                  <a:pt x="937" y="473"/>
                </a:cubicBezTo>
                <a:cubicBezTo>
                  <a:pt x="927" y="470"/>
                  <a:pt x="920" y="464"/>
                  <a:pt x="913" y="457"/>
                </a:cubicBezTo>
                <a:cubicBezTo>
                  <a:pt x="906" y="449"/>
                  <a:pt x="901" y="440"/>
                  <a:pt x="897" y="428"/>
                </a:cubicBezTo>
                <a:cubicBezTo>
                  <a:pt x="894" y="416"/>
                  <a:pt x="892" y="401"/>
                  <a:pt x="892" y="384"/>
                </a:cubicBezTo>
                <a:cubicBezTo>
                  <a:pt x="892" y="175"/>
                  <a:pt x="892" y="175"/>
                  <a:pt x="892" y="175"/>
                </a:cubicBezTo>
                <a:cubicBezTo>
                  <a:pt x="809" y="175"/>
                  <a:pt x="809" y="175"/>
                  <a:pt x="809" y="175"/>
                </a:cubicBezTo>
                <a:cubicBezTo>
                  <a:pt x="809" y="394"/>
                  <a:pt x="809" y="394"/>
                  <a:pt x="809" y="394"/>
                </a:cubicBezTo>
                <a:cubicBezTo>
                  <a:pt x="809" y="444"/>
                  <a:pt x="821" y="482"/>
                  <a:pt x="843" y="507"/>
                </a:cubicBezTo>
                <a:cubicBezTo>
                  <a:pt x="865" y="532"/>
                  <a:pt x="897" y="545"/>
                  <a:pt x="939" y="545"/>
                </a:cubicBezTo>
                <a:cubicBezTo>
                  <a:pt x="951" y="545"/>
                  <a:pt x="963" y="543"/>
                  <a:pt x="975" y="540"/>
                </a:cubicBezTo>
                <a:cubicBezTo>
                  <a:pt x="986" y="537"/>
                  <a:pt x="996" y="532"/>
                  <a:pt x="1005" y="526"/>
                </a:cubicBezTo>
                <a:cubicBezTo>
                  <a:pt x="1014" y="521"/>
                  <a:pt x="1022" y="514"/>
                  <a:pt x="1029" y="506"/>
                </a:cubicBezTo>
                <a:cubicBezTo>
                  <a:pt x="1037" y="499"/>
                  <a:pt x="1043" y="490"/>
                  <a:pt x="1048" y="482"/>
                </a:cubicBezTo>
                <a:cubicBezTo>
                  <a:pt x="1049" y="482"/>
                  <a:pt x="1049" y="482"/>
                  <a:pt x="1049" y="482"/>
                </a:cubicBezTo>
                <a:cubicBezTo>
                  <a:pt x="1049" y="536"/>
                  <a:pt x="1049" y="536"/>
                  <a:pt x="1049" y="536"/>
                </a:cubicBezTo>
                <a:lnTo>
                  <a:pt x="1131" y="536"/>
                </a:lnTo>
                <a:close/>
                <a:moveTo>
                  <a:pt x="1307" y="48"/>
                </a:moveTo>
                <a:cubicBezTo>
                  <a:pt x="1307" y="41"/>
                  <a:pt x="1306" y="35"/>
                  <a:pt x="1303" y="29"/>
                </a:cubicBezTo>
                <a:cubicBezTo>
                  <a:pt x="1301" y="23"/>
                  <a:pt x="1297" y="18"/>
                  <a:pt x="1293" y="14"/>
                </a:cubicBezTo>
                <a:cubicBezTo>
                  <a:pt x="1288" y="9"/>
                  <a:pt x="1283" y="6"/>
                  <a:pt x="1277" y="3"/>
                </a:cubicBezTo>
                <a:cubicBezTo>
                  <a:pt x="1271" y="1"/>
                  <a:pt x="1264" y="0"/>
                  <a:pt x="1257" y="0"/>
                </a:cubicBezTo>
                <a:cubicBezTo>
                  <a:pt x="1250" y="0"/>
                  <a:pt x="1244" y="1"/>
                  <a:pt x="1238" y="3"/>
                </a:cubicBezTo>
                <a:cubicBezTo>
                  <a:pt x="1232" y="6"/>
                  <a:pt x="1226" y="9"/>
                  <a:pt x="1222" y="13"/>
                </a:cubicBezTo>
                <a:cubicBezTo>
                  <a:pt x="1217" y="18"/>
                  <a:pt x="1214" y="23"/>
                  <a:pt x="1211" y="29"/>
                </a:cubicBezTo>
                <a:cubicBezTo>
                  <a:pt x="1209" y="34"/>
                  <a:pt x="1207" y="41"/>
                  <a:pt x="1207" y="48"/>
                </a:cubicBezTo>
                <a:cubicBezTo>
                  <a:pt x="1207" y="54"/>
                  <a:pt x="1209" y="60"/>
                  <a:pt x="1211" y="66"/>
                </a:cubicBezTo>
                <a:cubicBezTo>
                  <a:pt x="1214" y="72"/>
                  <a:pt x="1217" y="77"/>
                  <a:pt x="1221" y="81"/>
                </a:cubicBezTo>
                <a:cubicBezTo>
                  <a:pt x="1226" y="85"/>
                  <a:pt x="1231" y="88"/>
                  <a:pt x="1237" y="91"/>
                </a:cubicBezTo>
                <a:cubicBezTo>
                  <a:pt x="1243" y="93"/>
                  <a:pt x="1250" y="95"/>
                  <a:pt x="1257" y="95"/>
                </a:cubicBezTo>
                <a:cubicBezTo>
                  <a:pt x="1264" y="95"/>
                  <a:pt x="1271" y="93"/>
                  <a:pt x="1277" y="91"/>
                </a:cubicBezTo>
                <a:cubicBezTo>
                  <a:pt x="1283" y="88"/>
                  <a:pt x="1289" y="85"/>
                  <a:pt x="1293" y="81"/>
                </a:cubicBezTo>
                <a:cubicBezTo>
                  <a:pt x="1297" y="77"/>
                  <a:pt x="1301" y="72"/>
                  <a:pt x="1303" y="66"/>
                </a:cubicBezTo>
                <a:cubicBezTo>
                  <a:pt x="1306" y="60"/>
                  <a:pt x="1307" y="54"/>
                  <a:pt x="1307" y="48"/>
                </a:cubicBezTo>
                <a:moveTo>
                  <a:pt x="1216" y="536"/>
                </a:moveTo>
                <a:cubicBezTo>
                  <a:pt x="1297" y="536"/>
                  <a:pt x="1297" y="536"/>
                  <a:pt x="1297" y="536"/>
                </a:cubicBezTo>
                <a:cubicBezTo>
                  <a:pt x="1297" y="175"/>
                  <a:pt x="1297" y="175"/>
                  <a:pt x="1297" y="175"/>
                </a:cubicBezTo>
                <a:cubicBezTo>
                  <a:pt x="1216" y="175"/>
                  <a:pt x="1216" y="175"/>
                  <a:pt x="1216" y="175"/>
                </a:cubicBezTo>
                <a:lnTo>
                  <a:pt x="1216" y="536"/>
                </a:lnTo>
                <a:close/>
                <a:moveTo>
                  <a:pt x="1376" y="536"/>
                </a:moveTo>
                <a:cubicBezTo>
                  <a:pt x="1457" y="536"/>
                  <a:pt x="1457" y="536"/>
                  <a:pt x="1457" y="536"/>
                </a:cubicBezTo>
                <a:cubicBezTo>
                  <a:pt x="1457" y="2"/>
                  <a:pt x="1457" y="2"/>
                  <a:pt x="1457" y="2"/>
                </a:cubicBezTo>
                <a:cubicBezTo>
                  <a:pt x="1376" y="2"/>
                  <a:pt x="1376" y="2"/>
                  <a:pt x="1376" y="2"/>
                </a:cubicBezTo>
                <a:lnTo>
                  <a:pt x="1376" y="536"/>
                </a:lnTo>
                <a:close/>
                <a:moveTo>
                  <a:pt x="765" y="342"/>
                </a:moveTo>
                <a:cubicBezTo>
                  <a:pt x="765" y="317"/>
                  <a:pt x="762" y="294"/>
                  <a:pt x="756" y="272"/>
                </a:cubicBezTo>
                <a:cubicBezTo>
                  <a:pt x="750" y="249"/>
                  <a:pt x="741" y="230"/>
                  <a:pt x="729" y="213"/>
                </a:cubicBezTo>
                <a:cubicBezTo>
                  <a:pt x="717" y="196"/>
                  <a:pt x="701" y="183"/>
                  <a:pt x="682" y="173"/>
                </a:cubicBezTo>
                <a:cubicBezTo>
                  <a:pt x="663" y="163"/>
                  <a:pt x="640" y="158"/>
                  <a:pt x="613" y="158"/>
                </a:cubicBezTo>
                <a:cubicBezTo>
                  <a:pt x="599" y="158"/>
                  <a:pt x="585" y="160"/>
                  <a:pt x="573" y="163"/>
                </a:cubicBezTo>
                <a:cubicBezTo>
                  <a:pt x="561" y="166"/>
                  <a:pt x="549" y="171"/>
                  <a:pt x="539" y="177"/>
                </a:cubicBezTo>
                <a:cubicBezTo>
                  <a:pt x="529" y="183"/>
                  <a:pt x="520" y="190"/>
                  <a:pt x="512" y="199"/>
                </a:cubicBezTo>
                <a:cubicBezTo>
                  <a:pt x="504" y="207"/>
                  <a:pt x="497" y="216"/>
                  <a:pt x="491" y="226"/>
                </a:cubicBezTo>
                <a:cubicBezTo>
                  <a:pt x="489" y="226"/>
                  <a:pt x="489" y="226"/>
                  <a:pt x="489" y="226"/>
                </a:cubicBezTo>
                <a:cubicBezTo>
                  <a:pt x="489" y="2"/>
                  <a:pt x="489" y="2"/>
                  <a:pt x="489" y="2"/>
                </a:cubicBezTo>
                <a:cubicBezTo>
                  <a:pt x="460" y="2"/>
                  <a:pt x="460" y="2"/>
                  <a:pt x="460" y="2"/>
                </a:cubicBezTo>
                <a:cubicBezTo>
                  <a:pt x="406" y="133"/>
                  <a:pt x="406" y="133"/>
                  <a:pt x="406" y="133"/>
                </a:cubicBezTo>
                <a:cubicBezTo>
                  <a:pt x="406" y="537"/>
                  <a:pt x="406" y="537"/>
                  <a:pt x="406" y="537"/>
                </a:cubicBezTo>
                <a:cubicBezTo>
                  <a:pt x="489" y="537"/>
                  <a:pt x="489" y="537"/>
                  <a:pt x="489" y="537"/>
                </a:cubicBezTo>
                <a:cubicBezTo>
                  <a:pt x="489" y="490"/>
                  <a:pt x="489" y="490"/>
                  <a:pt x="489" y="490"/>
                </a:cubicBezTo>
                <a:cubicBezTo>
                  <a:pt x="491" y="490"/>
                  <a:pt x="491" y="490"/>
                  <a:pt x="491" y="490"/>
                </a:cubicBezTo>
                <a:cubicBezTo>
                  <a:pt x="496" y="498"/>
                  <a:pt x="502" y="505"/>
                  <a:pt x="509" y="512"/>
                </a:cubicBezTo>
                <a:cubicBezTo>
                  <a:pt x="515" y="519"/>
                  <a:pt x="523" y="525"/>
                  <a:pt x="532" y="530"/>
                </a:cubicBezTo>
                <a:cubicBezTo>
                  <a:pt x="540" y="535"/>
                  <a:pt x="550" y="539"/>
                  <a:pt x="561" y="542"/>
                </a:cubicBezTo>
                <a:cubicBezTo>
                  <a:pt x="571" y="544"/>
                  <a:pt x="583" y="546"/>
                  <a:pt x="596" y="546"/>
                </a:cubicBezTo>
                <a:cubicBezTo>
                  <a:pt x="623" y="546"/>
                  <a:pt x="647" y="541"/>
                  <a:pt x="668" y="530"/>
                </a:cubicBezTo>
                <a:cubicBezTo>
                  <a:pt x="689" y="520"/>
                  <a:pt x="707" y="506"/>
                  <a:pt x="721" y="488"/>
                </a:cubicBezTo>
                <a:cubicBezTo>
                  <a:pt x="736" y="470"/>
                  <a:pt x="747" y="448"/>
                  <a:pt x="754" y="423"/>
                </a:cubicBezTo>
                <a:cubicBezTo>
                  <a:pt x="761" y="398"/>
                  <a:pt x="765" y="371"/>
                  <a:pt x="765" y="342"/>
                </a:cubicBezTo>
                <a:moveTo>
                  <a:pt x="678" y="341"/>
                </a:moveTo>
                <a:cubicBezTo>
                  <a:pt x="678" y="363"/>
                  <a:pt x="676" y="383"/>
                  <a:pt x="671" y="400"/>
                </a:cubicBezTo>
                <a:cubicBezTo>
                  <a:pt x="667" y="418"/>
                  <a:pt x="660" y="432"/>
                  <a:pt x="651" y="443"/>
                </a:cubicBezTo>
                <a:cubicBezTo>
                  <a:pt x="643" y="455"/>
                  <a:pt x="632" y="463"/>
                  <a:pt x="620" y="469"/>
                </a:cubicBezTo>
                <a:cubicBezTo>
                  <a:pt x="607" y="475"/>
                  <a:pt x="593" y="478"/>
                  <a:pt x="578" y="478"/>
                </a:cubicBezTo>
                <a:cubicBezTo>
                  <a:pt x="565" y="478"/>
                  <a:pt x="553" y="475"/>
                  <a:pt x="542" y="470"/>
                </a:cubicBezTo>
                <a:cubicBezTo>
                  <a:pt x="531" y="466"/>
                  <a:pt x="522" y="459"/>
                  <a:pt x="514" y="450"/>
                </a:cubicBezTo>
                <a:cubicBezTo>
                  <a:pt x="506" y="442"/>
                  <a:pt x="500" y="432"/>
                  <a:pt x="495" y="421"/>
                </a:cubicBezTo>
                <a:cubicBezTo>
                  <a:pt x="491" y="410"/>
                  <a:pt x="488" y="397"/>
                  <a:pt x="488" y="384"/>
                </a:cubicBezTo>
                <a:cubicBezTo>
                  <a:pt x="488" y="336"/>
                  <a:pt x="488" y="336"/>
                  <a:pt x="488" y="336"/>
                </a:cubicBezTo>
                <a:cubicBezTo>
                  <a:pt x="488" y="319"/>
                  <a:pt x="491" y="304"/>
                  <a:pt x="496" y="291"/>
                </a:cubicBezTo>
                <a:cubicBezTo>
                  <a:pt x="500" y="278"/>
                  <a:pt x="507" y="266"/>
                  <a:pt x="516" y="257"/>
                </a:cubicBezTo>
                <a:cubicBezTo>
                  <a:pt x="524" y="247"/>
                  <a:pt x="534" y="240"/>
                  <a:pt x="546" y="234"/>
                </a:cubicBezTo>
                <a:cubicBezTo>
                  <a:pt x="558" y="229"/>
                  <a:pt x="571" y="226"/>
                  <a:pt x="586" y="226"/>
                </a:cubicBezTo>
                <a:cubicBezTo>
                  <a:pt x="601" y="226"/>
                  <a:pt x="614" y="229"/>
                  <a:pt x="625" y="234"/>
                </a:cubicBezTo>
                <a:cubicBezTo>
                  <a:pt x="636" y="240"/>
                  <a:pt x="646" y="247"/>
                  <a:pt x="654" y="257"/>
                </a:cubicBezTo>
                <a:cubicBezTo>
                  <a:pt x="662" y="267"/>
                  <a:pt x="668" y="279"/>
                  <a:pt x="672" y="293"/>
                </a:cubicBezTo>
                <a:cubicBezTo>
                  <a:pt x="676" y="307"/>
                  <a:pt x="678" y="323"/>
                  <a:pt x="678" y="341"/>
                </a:cubicBezTo>
                <a:moveTo>
                  <a:pt x="1866" y="537"/>
                </a:moveTo>
                <a:cubicBezTo>
                  <a:pt x="1866" y="2"/>
                  <a:pt x="1866" y="2"/>
                  <a:pt x="1866" y="2"/>
                </a:cubicBezTo>
                <a:cubicBezTo>
                  <a:pt x="1785" y="2"/>
                  <a:pt x="1785" y="2"/>
                  <a:pt x="1785" y="2"/>
                </a:cubicBezTo>
                <a:cubicBezTo>
                  <a:pt x="1785" y="220"/>
                  <a:pt x="1785" y="220"/>
                  <a:pt x="1785" y="220"/>
                </a:cubicBezTo>
                <a:cubicBezTo>
                  <a:pt x="1783" y="220"/>
                  <a:pt x="1783" y="220"/>
                  <a:pt x="1783" y="220"/>
                </a:cubicBezTo>
                <a:cubicBezTo>
                  <a:pt x="1779" y="213"/>
                  <a:pt x="1773" y="206"/>
                  <a:pt x="1767" y="199"/>
                </a:cubicBezTo>
                <a:cubicBezTo>
                  <a:pt x="1760" y="192"/>
                  <a:pt x="1753" y="187"/>
                  <a:pt x="1744" y="182"/>
                </a:cubicBezTo>
                <a:cubicBezTo>
                  <a:pt x="1736" y="177"/>
                  <a:pt x="1726" y="173"/>
                  <a:pt x="1716" y="171"/>
                </a:cubicBezTo>
                <a:cubicBezTo>
                  <a:pt x="1705" y="168"/>
                  <a:pt x="1693" y="167"/>
                  <a:pt x="1681" y="167"/>
                </a:cubicBezTo>
                <a:cubicBezTo>
                  <a:pt x="1656" y="167"/>
                  <a:pt x="1633" y="171"/>
                  <a:pt x="1613" y="181"/>
                </a:cubicBezTo>
                <a:cubicBezTo>
                  <a:pt x="1592" y="190"/>
                  <a:pt x="1575" y="203"/>
                  <a:pt x="1561" y="220"/>
                </a:cubicBezTo>
                <a:cubicBezTo>
                  <a:pt x="1546" y="238"/>
                  <a:pt x="1535" y="259"/>
                  <a:pt x="1527" y="283"/>
                </a:cubicBezTo>
                <a:cubicBezTo>
                  <a:pt x="1519" y="308"/>
                  <a:pt x="1515" y="335"/>
                  <a:pt x="1515" y="365"/>
                </a:cubicBezTo>
                <a:cubicBezTo>
                  <a:pt x="1515" y="394"/>
                  <a:pt x="1519" y="420"/>
                  <a:pt x="1526" y="443"/>
                </a:cubicBezTo>
                <a:cubicBezTo>
                  <a:pt x="1534" y="465"/>
                  <a:pt x="1544" y="484"/>
                  <a:pt x="1558" y="500"/>
                </a:cubicBezTo>
                <a:cubicBezTo>
                  <a:pt x="1571" y="515"/>
                  <a:pt x="1587" y="526"/>
                  <a:pt x="1605" y="534"/>
                </a:cubicBezTo>
                <a:cubicBezTo>
                  <a:pt x="1624" y="542"/>
                  <a:pt x="1643" y="546"/>
                  <a:pt x="1665" y="546"/>
                </a:cubicBezTo>
                <a:cubicBezTo>
                  <a:pt x="1679" y="546"/>
                  <a:pt x="1693" y="544"/>
                  <a:pt x="1705" y="541"/>
                </a:cubicBezTo>
                <a:cubicBezTo>
                  <a:pt x="1717" y="538"/>
                  <a:pt x="1728" y="533"/>
                  <a:pt x="1737" y="528"/>
                </a:cubicBezTo>
                <a:cubicBezTo>
                  <a:pt x="1747" y="522"/>
                  <a:pt x="1756" y="515"/>
                  <a:pt x="1763" y="507"/>
                </a:cubicBezTo>
                <a:cubicBezTo>
                  <a:pt x="1771" y="499"/>
                  <a:pt x="1778" y="490"/>
                  <a:pt x="1783" y="480"/>
                </a:cubicBezTo>
                <a:cubicBezTo>
                  <a:pt x="1785" y="480"/>
                  <a:pt x="1785" y="480"/>
                  <a:pt x="1785" y="480"/>
                </a:cubicBezTo>
                <a:cubicBezTo>
                  <a:pt x="1785" y="537"/>
                  <a:pt x="1785" y="537"/>
                  <a:pt x="1785" y="537"/>
                </a:cubicBezTo>
                <a:lnTo>
                  <a:pt x="1866" y="537"/>
                </a:lnTo>
                <a:close/>
                <a:moveTo>
                  <a:pt x="1786" y="366"/>
                </a:moveTo>
                <a:cubicBezTo>
                  <a:pt x="1786" y="384"/>
                  <a:pt x="1783" y="399"/>
                  <a:pt x="1778" y="413"/>
                </a:cubicBezTo>
                <a:cubicBezTo>
                  <a:pt x="1773" y="427"/>
                  <a:pt x="1767" y="439"/>
                  <a:pt x="1758" y="449"/>
                </a:cubicBezTo>
                <a:cubicBezTo>
                  <a:pt x="1750" y="458"/>
                  <a:pt x="1740" y="466"/>
                  <a:pt x="1728" y="471"/>
                </a:cubicBezTo>
                <a:cubicBezTo>
                  <a:pt x="1717" y="476"/>
                  <a:pt x="1705" y="479"/>
                  <a:pt x="1692" y="479"/>
                </a:cubicBezTo>
                <a:cubicBezTo>
                  <a:pt x="1679" y="479"/>
                  <a:pt x="1667" y="477"/>
                  <a:pt x="1656" y="472"/>
                </a:cubicBezTo>
                <a:cubicBezTo>
                  <a:pt x="1644" y="467"/>
                  <a:pt x="1635" y="460"/>
                  <a:pt x="1626" y="450"/>
                </a:cubicBezTo>
                <a:cubicBezTo>
                  <a:pt x="1618" y="440"/>
                  <a:pt x="1612" y="428"/>
                  <a:pt x="1607" y="414"/>
                </a:cubicBezTo>
                <a:cubicBezTo>
                  <a:pt x="1602" y="399"/>
                  <a:pt x="1600" y="382"/>
                  <a:pt x="1600" y="363"/>
                </a:cubicBezTo>
                <a:cubicBezTo>
                  <a:pt x="1600" y="343"/>
                  <a:pt x="1602" y="325"/>
                  <a:pt x="1606" y="309"/>
                </a:cubicBezTo>
                <a:cubicBezTo>
                  <a:pt x="1610" y="294"/>
                  <a:pt x="1616" y="280"/>
                  <a:pt x="1624" y="269"/>
                </a:cubicBezTo>
                <a:cubicBezTo>
                  <a:pt x="1632" y="257"/>
                  <a:pt x="1642" y="249"/>
                  <a:pt x="1654" y="242"/>
                </a:cubicBezTo>
                <a:cubicBezTo>
                  <a:pt x="1667" y="236"/>
                  <a:pt x="1681" y="233"/>
                  <a:pt x="1697" y="233"/>
                </a:cubicBezTo>
                <a:cubicBezTo>
                  <a:pt x="1709" y="233"/>
                  <a:pt x="1721" y="236"/>
                  <a:pt x="1732" y="241"/>
                </a:cubicBezTo>
                <a:cubicBezTo>
                  <a:pt x="1743" y="245"/>
                  <a:pt x="1752" y="252"/>
                  <a:pt x="1760" y="260"/>
                </a:cubicBezTo>
                <a:cubicBezTo>
                  <a:pt x="1768" y="269"/>
                  <a:pt x="1774" y="279"/>
                  <a:pt x="1779" y="290"/>
                </a:cubicBezTo>
                <a:cubicBezTo>
                  <a:pt x="1783" y="301"/>
                  <a:pt x="1786" y="313"/>
                  <a:pt x="1786" y="326"/>
                </a:cubicBezTo>
                <a:lnTo>
                  <a:pt x="1786" y="366"/>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123401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74638" y="3040063"/>
            <a:ext cx="11887200" cy="914400"/>
          </a:xfrm>
        </p:spPr>
        <p:txBody>
          <a:bodyPr lIns="182880" tIns="146304" rIns="182880" bIns="146304" anchor="ctr">
            <a:noAutofit/>
          </a:bodyPr>
          <a:lstStyle>
            <a:lvl1pPr>
              <a:lnSpc>
                <a:spcPct val="90000"/>
              </a:lnSpc>
              <a:defRPr sz="6600" spc="0" baseline="0">
                <a:gradFill>
                  <a:gsLst>
                    <a:gs pos="0">
                      <a:srgbClr val="FFFFFF"/>
                    </a:gs>
                    <a:gs pos="100000">
                      <a:srgbClr val="FFFFFF"/>
                    </a:gs>
                  </a:gsLst>
                  <a:lin ang="5400000" scaled="0"/>
                </a:gradFill>
                <a:latin typeface="Segoe UI Light" pitchFamily="34" charset="0"/>
                <a:cs typeface="Segoe UI Light" pitchFamily="34" charset="0"/>
              </a:defRPr>
            </a:lvl1pPr>
          </a:lstStyle>
          <a:p>
            <a:r>
              <a:rPr lang="en-US" dirty="0"/>
              <a:t>Click to edit master title style</a:t>
            </a:r>
          </a:p>
        </p:txBody>
      </p:sp>
      <p:sp>
        <p:nvSpPr>
          <p:cNvPr id="3" name="Subtitle 2"/>
          <p:cNvSpPr>
            <a:spLocks noGrp="1"/>
          </p:cNvSpPr>
          <p:nvPr>
            <p:ph type="subTitle" idx="1"/>
          </p:nvPr>
        </p:nvSpPr>
        <p:spPr>
          <a:xfrm>
            <a:off x="274640" y="5783263"/>
            <a:ext cx="7315199" cy="914400"/>
          </a:xfrm>
        </p:spPr>
        <p:txBody>
          <a:bodyPr lIns="182880" tIns="146304" rIns="182880" bIns="146304" anchor="b">
            <a:noAutofit/>
          </a:bodyPr>
          <a:lstStyle>
            <a:lvl1pPr marL="0" indent="0" algn="l">
              <a:lnSpc>
                <a:spcPct val="90000"/>
              </a:lnSpc>
              <a:spcBef>
                <a:spcPts val="0"/>
              </a:spcBef>
              <a:buNone/>
              <a:defRPr sz="2800" b="0" spc="-52" baseline="0">
                <a:gradFill>
                  <a:gsLst>
                    <a:gs pos="0">
                      <a:srgbClr val="FFFFFF"/>
                    </a:gs>
                    <a:gs pos="100000">
                      <a:srgbClr val="FFFFFF"/>
                    </a:gs>
                  </a:gsLst>
                  <a:lin ang="5400000" scaled="0"/>
                </a:gradFill>
                <a:latin typeface="+mn-lt"/>
                <a:cs typeface="Segoe UI" pitchFamily="34" charset="0"/>
              </a:defRPr>
            </a:lvl1pPr>
            <a:lvl2pPr marL="466207" indent="0" algn="ctr">
              <a:buNone/>
              <a:defRPr>
                <a:solidFill>
                  <a:schemeClr val="tx1">
                    <a:tint val="75000"/>
                  </a:schemeClr>
                </a:solidFill>
              </a:defRPr>
            </a:lvl2pPr>
            <a:lvl3pPr marL="932411" indent="0" algn="ctr">
              <a:buNone/>
              <a:defRPr>
                <a:solidFill>
                  <a:schemeClr val="tx1">
                    <a:tint val="75000"/>
                  </a:schemeClr>
                </a:solidFill>
              </a:defRPr>
            </a:lvl3pPr>
            <a:lvl4pPr marL="1398619" indent="0" algn="ctr">
              <a:buNone/>
              <a:defRPr>
                <a:solidFill>
                  <a:schemeClr val="tx1">
                    <a:tint val="75000"/>
                  </a:schemeClr>
                </a:solidFill>
              </a:defRPr>
            </a:lvl4pPr>
            <a:lvl5pPr marL="1864824" indent="0" algn="ctr">
              <a:buNone/>
              <a:defRPr>
                <a:solidFill>
                  <a:schemeClr val="tx1">
                    <a:tint val="75000"/>
                  </a:schemeClr>
                </a:solidFill>
              </a:defRPr>
            </a:lvl5pPr>
            <a:lvl6pPr marL="2331032" indent="0" algn="ctr">
              <a:buNone/>
              <a:defRPr>
                <a:solidFill>
                  <a:schemeClr val="tx1">
                    <a:tint val="75000"/>
                  </a:schemeClr>
                </a:solidFill>
              </a:defRPr>
            </a:lvl6pPr>
            <a:lvl7pPr marL="2797234" indent="0" algn="ctr">
              <a:buNone/>
              <a:defRPr>
                <a:solidFill>
                  <a:schemeClr val="tx1">
                    <a:tint val="75000"/>
                  </a:schemeClr>
                </a:solidFill>
              </a:defRPr>
            </a:lvl7pPr>
            <a:lvl8pPr marL="3263441" indent="0" algn="ctr">
              <a:buNone/>
              <a:defRPr>
                <a:solidFill>
                  <a:schemeClr val="tx1">
                    <a:tint val="75000"/>
                  </a:schemeClr>
                </a:solidFill>
              </a:defRPr>
            </a:lvl8pPr>
            <a:lvl9pPr marL="3729649" indent="0" algn="ctr">
              <a:buNone/>
              <a:defRPr>
                <a:solidFill>
                  <a:schemeClr val="tx1">
                    <a:tint val="75000"/>
                  </a:schemeClr>
                </a:solidFill>
              </a:defRPr>
            </a:lvl9pPr>
          </a:lstStyle>
          <a:p>
            <a:r>
              <a:rPr lang="en-US" dirty="0"/>
              <a:t>Click to edit Master subtitle style</a:t>
            </a:r>
          </a:p>
        </p:txBody>
      </p:sp>
      <p:sp>
        <p:nvSpPr>
          <p:cNvPr id="7" name="Freeform 6"/>
          <p:cNvSpPr>
            <a:spLocks noChangeAspect="1" noEditPoints="1"/>
          </p:cNvSpPr>
          <p:nvPr userDrawn="1"/>
        </p:nvSpPr>
        <p:spPr bwMode="auto">
          <a:xfrm>
            <a:off x="10332993" y="6103269"/>
            <a:ext cx="1639861" cy="411480"/>
          </a:xfrm>
          <a:custGeom>
            <a:avLst/>
            <a:gdLst>
              <a:gd name="T0" fmla="*/ 336 w 2176"/>
              <a:gd name="T1" fmla="*/ 2 h 546"/>
              <a:gd name="T2" fmla="*/ 269 w 2176"/>
              <a:gd name="T3" fmla="*/ 2 h 546"/>
              <a:gd name="T4" fmla="*/ 48 w 2176"/>
              <a:gd name="T5" fmla="*/ 538 h 546"/>
              <a:gd name="T6" fmla="*/ 2128 w 2176"/>
              <a:gd name="T7" fmla="*/ 2 h 546"/>
              <a:gd name="T8" fmla="*/ 2176 w 2176"/>
              <a:gd name="T9" fmla="*/ 2 h 546"/>
              <a:gd name="T10" fmla="*/ 1049 w 2176"/>
              <a:gd name="T11" fmla="*/ 175 h 546"/>
              <a:gd name="T12" fmla="*/ 1025 w 2176"/>
              <a:gd name="T13" fmla="*/ 454 h 546"/>
              <a:gd name="T14" fmla="*/ 937 w 2176"/>
              <a:gd name="T15" fmla="*/ 473 h 546"/>
              <a:gd name="T16" fmla="*/ 892 w 2176"/>
              <a:gd name="T17" fmla="*/ 384 h 546"/>
              <a:gd name="T18" fmla="*/ 809 w 2176"/>
              <a:gd name="T19" fmla="*/ 394 h 546"/>
              <a:gd name="T20" fmla="*/ 975 w 2176"/>
              <a:gd name="T21" fmla="*/ 540 h 546"/>
              <a:gd name="T22" fmla="*/ 1048 w 2176"/>
              <a:gd name="T23" fmla="*/ 482 h 546"/>
              <a:gd name="T24" fmla="*/ 1131 w 2176"/>
              <a:gd name="T25" fmla="*/ 536 h 546"/>
              <a:gd name="T26" fmla="*/ 1293 w 2176"/>
              <a:gd name="T27" fmla="*/ 14 h 546"/>
              <a:gd name="T28" fmla="*/ 1238 w 2176"/>
              <a:gd name="T29" fmla="*/ 3 h 546"/>
              <a:gd name="T30" fmla="*/ 1207 w 2176"/>
              <a:gd name="T31" fmla="*/ 48 h 546"/>
              <a:gd name="T32" fmla="*/ 1237 w 2176"/>
              <a:gd name="T33" fmla="*/ 91 h 546"/>
              <a:gd name="T34" fmla="*/ 1293 w 2176"/>
              <a:gd name="T35" fmla="*/ 81 h 546"/>
              <a:gd name="T36" fmla="*/ 1216 w 2176"/>
              <a:gd name="T37" fmla="*/ 536 h 546"/>
              <a:gd name="T38" fmla="*/ 1216 w 2176"/>
              <a:gd name="T39" fmla="*/ 175 h 546"/>
              <a:gd name="T40" fmla="*/ 1457 w 2176"/>
              <a:gd name="T41" fmla="*/ 536 h 546"/>
              <a:gd name="T42" fmla="*/ 1376 w 2176"/>
              <a:gd name="T43" fmla="*/ 536 h 546"/>
              <a:gd name="T44" fmla="*/ 729 w 2176"/>
              <a:gd name="T45" fmla="*/ 213 h 546"/>
              <a:gd name="T46" fmla="*/ 573 w 2176"/>
              <a:gd name="T47" fmla="*/ 163 h 546"/>
              <a:gd name="T48" fmla="*/ 491 w 2176"/>
              <a:gd name="T49" fmla="*/ 226 h 546"/>
              <a:gd name="T50" fmla="*/ 460 w 2176"/>
              <a:gd name="T51" fmla="*/ 2 h 546"/>
              <a:gd name="T52" fmla="*/ 489 w 2176"/>
              <a:gd name="T53" fmla="*/ 537 h 546"/>
              <a:gd name="T54" fmla="*/ 509 w 2176"/>
              <a:gd name="T55" fmla="*/ 512 h 546"/>
              <a:gd name="T56" fmla="*/ 596 w 2176"/>
              <a:gd name="T57" fmla="*/ 546 h 546"/>
              <a:gd name="T58" fmla="*/ 754 w 2176"/>
              <a:gd name="T59" fmla="*/ 423 h 546"/>
              <a:gd name="T60" fmla="*/ 671 w 2176"/>
              <a:gd name="T61" fmla="*/ 400 h 546"/>
              <a:gd name="T62" fmla="*/ 578 w 2176"/>
              <a:gd name="T63" fmla="*/ 478 h 546"/>
              <a:gd name="T64" fmla="*/ 495 w 2176"/>
              <a:gd name="T65" fmla="*/ 421 h 546"/>
              <a:gd name="T66" fmla="*/ 496 w 2176"/>
              <a:gd name="T67" fmla="*/ 291 h 546"/>
              <a:gd name="T68" fmla="*/ 586 w 2176"/>
              <a:gd name="T69" fmla="*/ 226 h 546"/>
              <a:gd name="T70" fmla="*/ 672 w 2176"/>
              <a:gd name="T71" fmla="*/ 293 h 546"/>
              <a:gd name="T72" fmla="*/ 1866 w 2176"/>
              <a:gd name="T73" fmla="*/ 2 h 546"/>
              <a:gd name="T74" fmla="*/ 1783 w 2176"/>
              <a:gd name="T75" fmla="*/ 220 h 546"/>
              <a:gd name="T76" fmla="*/ 1716 w 2176"/>
              <a:gd name="T77" fmla="*/ 171 h 546"/>
              <a:gd name="T78" fmla="*/ 1561 w 2176"/>
              <a:gd name="T79" fmla="*/ 220 h 546"/>
              <a:gd name="T80" fmla="*/ 1526 w 2176"/>
              <a:gd name="T81" fmla="*/ 443 h 546"/>
              <a:gd name="T82" fmla="*/ 1665 w 2176"/>
              <a:gd name="T83" fmla="*/ 546 h 546"/>
              <a:gd name="T84" fmla="*/ 1763 w 2176"/>
              <a:gd name="T85" fmla="*/ 507 h 546"/>
              <a:gd name="T86" fmla="*/ 1785 w 2176"/>
              <a:gd name="T87" fmla="*/ 537 h 546"/>
              <a:gd name="T88" fmla="*/ 1778 w 2176"/>
              <a:gd name="T89" fmla="*/ 413 h 546"/>
              <a:gd name="T90" fmla="*/ 1692 w 2176"/>
              <a:gd name="T91" fmla="*/ 479 h 546"/>
              <a:gd name="T92" fmla="*/ 1607 w 2176"/>
              <a:gd name="T93" fmla="*/ 414 h 546"/>
              <a:gd name="T94" fmla="*/ 1624 w 2176"/>
              <a:gd name="T95" fmla="*/ 269 h 546"/>
              <a:gd name="T96" fmla="*/ 1732 w 2176"/>
              <a:gd name="T97" fmla="*/ 241 h 546"/>
              <a:gd name="T98" fmla="*/ 1786 w 2176"/>
              <a:gd name="T99" fmla="*/ 326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176" h="546">
                <a:moveTo>
                  <a:pt x="163" y="538"/>
                </a:moveTo>
                <a:cubicBezTo>
                  <a:pt x="116" y="538"/>
                  <a:pt x="116" y="538"/>
                  <a:pt x="116" y="538"/>
                </a:cubicBezTo>
                <a:cubicBezTo>
                  <a:pt x="336" y="2"/>
                  <a:pt x="336" y="2"/>
                  <a:pt x="336" y="2"/>
                </a:cubicBezTo>
                <a:cubicBezTo>
                  <a:pt x="384" y="2"/>
                  <a:pt x="384" y="2"/>
                  <a:pt x="384" y="2"/>
                </a:cubicBezTo>
                <a:lnTo>
                  <a:pt x="163" y="538"/>
                </a:lnTo>
                <a:close/>
                <a:moveTo>
                  <a:pt x="269" y="2"/>
                </a:moveTo>
                <a:cubicBezTo>
                  <a:pt x="221" y="2"/>
                  <a:pt x="221" y="2"/>
                  <a:pt x="221" y="2"/>
                </a:cubicBezTo>
                <a:cubicBezTo>
                  <a:pt x="0" y="538"/>
                  <a:pt x="0" y="538"/>
                  <a:pt x="0" y="538"/>
                </a:cubicBezTo>
                <a:cubicBezTo>
                  <a:pt x="48" y="538"/>
                  <a:pt x="48" y="538"/>
                  <a:pt x="48" y="538"/>
                </a:cubicBezTo>
                <a:lnTo>
                  <a:pt x="269" y="2"/>
                </a:lnTo>
                <a:close/>
                <a:moveTo>
                  <a:pt x="2176" y="2"/>
                </a:moveTo>
                <a:cubicBezTo>
                  <a:pt x="2128" y="2"/>
                  <a:pt x="2128" y="2"/>
                  <a:pt x="2128" y="2"/>
                </a:cubicBezTo>
                <a:cubicBezTo>
                  <a:pt x="1908" y="538"/>
                  <a:pt x="1908" y="538"/>
                  <a:pt x="1908" y="538"/>
                </a:cubicBezTo>
                <a:cubicBezTo>
                  <a:pt x="1955" y="538"/>
                  <a:pt x="1955" y="538"/>
                  <a:pt x="1955" y="538"/>
                </a:cubicBezTo>
                <a:lnTo>
                  <a:pt x="2176" y="2"/>
                </a:lnTo>
                <a:close/>
                <a:moveTo>
                  <a:pt x="1131" y="536"/>
                </a:moveTo>
                <a:cubicBezTo>
                  <a:pt x="1131" y="175"/>
                  <a:pt x="1131" y="175"/>
                  <a:pt x="1131" y="175"/>
                </a:cubicBezTo>
                <a:cubicBezTo>
                  <a:pt x="1049" y="175"/>
                  <a:pt x="1049" y="175"/>
                  <a:pt x="1049" y="175"/>
                </a:cubicBezTo>
                <a:cubicBezTo>
                  <a:pt x="1049" y="384"/>
                  <a:pt x="1049" y="384"/>
                  <a:pt x="1049" y="384"/>
                </a:cubicBezTo>
                <a:cubicBezTo>
                  <a:pt x="1049" y="399"/>
                  <a:pt x="1047" y="412"/>
                  <a:pt x="1042" y="424"/>
                </a:cubicBezTo>
                <a:cubicBezTo>
                  <a:pt x="1038" y="436"/>
                  <a:pt x="1032" y="446"/>
                  <a:pt x="1025" y="454"/>
                </a:cubicBezTo>
                <a:cubicBezTo>
                  <a:pt x="1017" y="462"/>
                  <a:pt x="1009" y="468"/>
                  <a:pt x="999" y="472"/>
                </a:cubicBezTo>
                <a:cubicBezTo>
                  <a:pt x="989" y="476"/>
                  <a:pt x="978" y="478"/>
                  <a:pt x="967" y="478"/>
                </a:cubicBezTo>
                <a:cubicBezTo>
                  <a:pt x="956" y="478"/>
                  <a:pt x="946" y="476"/>
                  <a:pt x="937" y="473"/>
                </a:cubicBezTo>
                <a:cubicBezTo>
                  <a:pt x="927" y="470"/>
                  <a:pt x="920" y="464"/>
                  <a:pt x="913" y="457"/>
                </a:cubicBezTo>
                <a:cubicBezTo>
                  <a:pt x="906" y="449"/>
                  <a:pt x="901" y="440"/>
                  <a:pt x="897" y="428"/>
                </a:cubicBezTo>
                <a:cubicBezTo>
                  <a:pt x="894" y="416"/>
                  <a:pt x="892" y="401"/>
                  <a:pt x="892" y="384"/>
                </a:cubicBezTo>
                <a:cubicBezTo>
                  <a:pt x="892" y="175"/>
                  <a:pt x="892" y="175"/>
                  <a:pt x="892" y="175"/>
                </a:cubicBezTo>
                <a:cubicBezTo>
                  <a:pt x="809" y="175"/>
                  <a:pt x="809" y="175"/>
                  <a:pt x="809" y="175"/>
                </a:cubicBezTo>
                <a:cubicBezTo>
                  <a:pt x="809" y="394"/>
                  <a:pt x="809" y="394"/>
                  <a:pt x="809" y="394"/>
                </a:cubicBezTo>
                <a:cubicBezTo>
                  <a:pt x="809" y="444"/>
                  <a:pt x="821" y="482"/>
                  <a:pt x="843" y="507"/>
                </a:cubicBezTo>
                <a:cubicBezTo>
                  <a:pt x="865" y="532"/>
                  <a:pt x="897" y="545"/>
                  <a:pt x="939" y="545"/>
                </a:cubicBezTo>
                <a:cubicBezTo>
                  <a:pt x="951" y="545"/>
                  <a:pt x="963" y="543"/>
                  <a:pt x="975" y="540"/>
                </a:cubicBezTo>
                <a:cubicBezTo>
                  <a:pt x="986" y="537"/>
                  <a:pt x="996" y="532"/>
                  <a:pt x="1005" y="526"/>
                </a:cubicBezTo>
                <a:cubicBezTo>
                  <a:pt x="1014" y="521"/>
                  <a:pt x="1022" y="514"/>
                  <a:pt x="1029" y="506"/>
                </a:cubicBezTo>
                <a:cubicBezTo>
                  <a:pt x="1037" y="499"/>
                  <a:pt x="1043" y="490"/>
                  <a:pt x="1048" y="482"/>
                </a:cubicBezTo>
                <a:cubicBezTo>
                  <a:pt x="1049" y="482"/>
                  <a:pt x="1049" y="482"/>
                  <a:pt x="1049" y="482"/>
                </a:cubicBezTo>
                <a:cubicBezTo>
                  <a:pt x="1049" y="536"/>
                  <a:pt x="1049" y="536"/>
                  <a:pt x="1049" y="536"/>
                </a:cubicBezTo>
                <a:lnTo>
                  <a:pt x="1131" y="536"/>
                </a:lnTo>
                <a:close/>
                <a:moveTo>
                  <a:pt x="1307" y="48"/>
                </a:moveTo>
                <a:cubicBezTo>
                  <a:pt x="1307" y="41"/>
                  <a:pt x="1306" y="35"/>
                  <a:pt x="1303" y="29"/>
                </a:cubicBezTo>
                <a:cubicBezTo>
                  <a:pt x="1301" y="23"/>
                  <a:pt x="1297" y="18"/>
                  <a:pt x="1293" y="14"/>
                </a:cubicBezTo>
                <a:cubicBezTo>
                  <a:pt x="1288" y="9"/>
                  <a:pt x="1283" y="6"/>
                  <a:pt x="1277" y="3"/>
                </a:cubicBezTo>
                <a:cubicBezTo>
                  <a:pt x="1271" y="1"/>
                  <a:pt x="1264" y="0"/>
                  <a:pt x="1257" y="0"/>
                </a:cubicBezTo>
                <a:cubicBezTo>
                  <a:pt x="1250" y="0"/>
                  <a:pt x="1244" y="1"/>
                  <a:pt x="1238" y="3"/>
                </a:cubicBezTo>
                <a:cubicBezTo>
                  <a:pt x="1232" y="6"/>
                  <a:pt x="1226" y="9"/>
                  <a:pt x="1222" y="13"/>
                </a:cubicBezTo>
                <a:cubicBezTo>
                  <a:pt x="1217" y="18"/>
                  <a:pt x="1214" y="23"/>
                  <a:pt x="1211" y="29"/>
                </a:cubicBezTo>
                <a:cubicBezTo>
                  <a:pt x="1209" y="34"/>
                  <a:pt x="1207" y="41"/>
                  <a:pt x="1207" y="48"/>
                </a:cubicBezTo>
                <a:cubicBezTo>
                  <a:pt x="1207" y="54"/>
                  <a:pt x="1209" y="60"/>
                  <a:pt x="1211" y="66"/>
                </a:cubicBezTo>
                <a:cubicBezTo>
                  <a:pt x="1214" y="72"/>
                  <a:pt x="1217" y="77"/>
                  <a:pt x="1221" y="81"/>
                </a:cubicBezTo>
                <a:cubicBezTo>
                  <a:pt x="1226" y="85"/>
                  <a:pt x="1231" y="88"/>
                  <a:pt x="1237" y="91"/>
                </a:cubicBezTo>
                <a:cubicBezTo>
                  <a:pt x="1243" y="93"/>
                  <a:pt x="1250" y="95"/>
                  <a:pt x="1257" y="95"/>
                </a:cubicBezTo>
                <a:cubicBezTo>
                  <a:pt x="1264" y="95"/>
                  <a:pt x="1271" y="93"/>
                  <a:pt x="1277" y="91"/>
                </a:cubicBezTo>
                <a:cubicBezTo>
                  <a:pt x="1283" y="88"/>
                  <a:pt x="1289" y="85"/>
                  <a:pt x="1293" y="81"/>
                </a:cubicBezTo>
                <a:cubicBezTo>
                  <a:pt x="1297" y="77"/>
                  <a:pt x="1301" y="72"/>
                  <a:pt x="1303" y="66"/>
                </a:cubicBezTo>
                <a:cubicBezTo>
                  <a:pt x="1306" y="60"/>
                  <a:pt x="1307" y="54"/>
                  <a:pt x="1307" y="48"/>
                </a:cubicBezTo>
                <a:moveTo>
                  <a:pt x="1216" y="536"/>
                </a:moveTo>
                <a:cubicBezTo>
                  <a:pt x="1297" y="536"/>
                  <a:pt x="1297" y="536"/>
                  <a:pt x="1297" y="536"/>
                </a:cubicBezTo>
                <a:cubicBezTo>
                  <a:pt x="1297" y="175"/>
                  <a:pt x="1297" y="175"/>
                  <a:pt x="1297" y="175"/>
                </a:cubicBezTo>
                <a:cubicBezTo>
                  <a:pt x="1216" y="175"/>
                  <a:pt x="1216" y="175"/>
                  <a:pt x="1216" y="175"/>
                </a:cubicBezTo>
                <a:lnTo>
                  <a:pt x="1216" y="536"/>
                </a:lnTo>
                <a:close/>
                <a:moveTo>
                  <a:pt x="1376" y="536"/>
                </a:moveTo>
                <a:cubicBezTo>
                  <a:pt x="1457" y="536"/>
                  <a:pt x="1457" y="536"/>
                  <a:pt x="1457" y="536"/>
                </a:cubicBezTo>
                <a:cubicBezTo>
                  <a:pt x="1457" y="2"/>
                  <a:pt x="1457" y="2"/>
                  <a:pt x="1457" y="2"/>
                </a:cubicBezTo>
                <a:cubicBezTo>
                  <a:pt x="1376" y="2"/>
                  <a:pt x="1376" y="2"/>
                  <a:pt x="1376" y="2"/>
                </a:cubicBezTo>
                <a:lnTo>
                  <a:pt x="1376" y="536"/>
                </a:lnTo>
                <a:close/>
                <a:moveTo>
                  <a:pt x="765" y="342"/>
                </a:moveTo>
                <a:cubicBezTo>
                  <a:pt x="765" y="317"/>
                  <a:pt x="762" y="294"/>
                  <a:pt x="756" y="272"/>
                </a:cubicBezTo>
                <a:cubicBezTo>
                  <a:pt x="750" y="249"/>
                  <a:pt x="741" y="230"/>
                  <a:pt x="729" y="213"/>
                </a:cubicBezTo>
                <a:cubicBezTo>
                  <a:pt x="717" y="196"/>
                  <a:pt x="701" y="183"/>
                  <a:pt x="682" y="173"/>
                </a:cubicBezTo>
                <a:cubicBezTo>
                  <a:pt x="663" y="163"/>
                  <a:pt x="640" y="158"/>
                  <a:pt x="613" y="158"/>
                </a:cubicBezTo>
                <a:cubicBezTo>
                  <a:pt x="599" y="158"/>
                  <a:pt x="585" y="160"/>
                  <a:pt x="573" y="163"/>
                </a:cubicBezTo>
                <a:cubicBezTo>
                  <a:pt x="561" y="166"/>
                  <a:pt x="549" y="171"/>
                  <a:pt x="539" y="177"/>
                </a:cubicBezTo>
                <a:cubicBezTo>
                  <a:pt x="529" y="183"/>
                  <a:pt x="520" y="190"/>
                  <a:pt x="512" y="199"/>
                </a:cubicBezTo>
                <a:cubicBezTo>
                  <a:pt x="504" y="207"/>
                  <a:pt x="497" y="216"/>
                  <a:pt x="491" y="226"/>
                </a:cubicBezTo>
                <a:cubicBezTo>
                  <a:pt x="489" y="226"/>
                  <a:pt x="489" y="226"/>
                  <a:pt x="489" y="226"/>
                </a:cubicBezTo>
                <a:cubicBezTo>
                  <a:pt x="489" y="2"/>
                  <a:pt x="489" y="2"/>
                  <a:pt x="489" y="2"/>
                </a:cubicBezTo>
                <a:cubicBezTo>
                  <a:pt x="460" y="2"/>
                  <a:pt x="460" y="2"/>
                  <a:pt x="460" y="2"/>
                </a:cubicBezTo>
                <a:cubicBezTo>
                  <a:pt x="406" y="133"/>
                  <a:pt x="406" y="133"/>
                  <a:pt x="406" y="133"/>
                </a:cubicBezTo>
                <a:cubicBezTo>
                  <a:pt x="406" y="537"/>
                  <a:pt x="406" y="537"/>
                  <a:pt x="406" y="537"/>
                </a:cubicBezTo>
                <a:cubicBezTo>
                  <a:pt x="489" y="537"/>
                  <a:pt x="489" y="537"/>
                  <a:pt x="489" y="537"/>
                </a:cubicBezTo>
                <a:cubicBezTo>
                  <a:pt x="489" y="490"/>
                  <a:pt x="489" y="490"/>
                  <a:pt x="489" y="490"/>
                </a:cubicBezTo>
                <a:cubicBezTo>
                  <a:pt x="491" y="490"/>
                  <a:pt x="491" y="490"/>
                  <a:pt x="491" y="490"/>
                </a:cubicBezTo>
                <a:cubicBezTo>
                  <a:pt x="496" y="498"/>
                  <a:pt x="502" y="505"/>
                  <a:pt x="509" y="512"/>
                </a:cubicBezTo>
                <a:cubicBezTo>
                  <a:pt x="515" y="519"/>
                  <a:pt x="523" y="525"/>
                  <a:pt x="532" y="530"/>
                </a:cubicBezTo>
                <a:cubicBezTo>
                  <a:pt x="540" y="535"/>
                  <a:pt x="550" y="539"/>
                  <a:pt x="561" y="542"/>
                </a:cubicBezTo>
                <a:cubicBezTo>
                  <a:pt x="571" y="544"/>
                  <a:pt x="583" y="546"/>
                  <a:pt x="596" y="546"/>
                </a:cubicBezTo>
                <a:cubicBezTo>
                  <a:pt x="623" y="546"/>
                  <a:pt x="647" y="541"/>
                  <a:pt x="668" y="530"/>
                </a:cubicBezTo>
                <a:cubicBezTo>
                  <a:pt x="689" y="520"/>
                  <a:pt x="707" y="506"/>
                  <a:pt x="721" y="488"/>
                </a:cubicBezTo>
                <a:cubicBezTo>
                  <a:pt x="736" y="470"/>
                  <a:pt x="747" y="448"/>
                  <a:pt x="754" y="423"/>
                </a:cubicBezTo>
                <a:cubicBezTo>
                  <a:pt x="761" y="398"/>
                  <a:pt x="765" y="371"/>
                  <a:pt x="765" y="342"/>
                </a:cubicBezTo>
                <a:moveTo>
                  <a:pt x="678" y="341"/>
                </a:moveTo>
                <a:cubicBezTo>
                  <a:pt x="678" y="363"/>
                  <a:pt x="676" y="383"/>
                  <a:pt x="671" y="400"/>
                </a:cubicBezTo>
                <a:cubicBezTo>
                  <a:pt x="667" y="418"/>
                  <a:pt x="660" y="432"/>
                  <a:pt x="651" y="443"/>
                </a:cubicBezTo>
                <a:cubicBezTo>
                  <a:pt x="643" y="455"/>
                  <a:pt x="632" y="463"/>
                  <a:pt x="620" y="469"/>
                </a:cubicBezTo>
                <a:cubicBezTo>
                  <a:pt x="607" y="475"/>
                  <a:pt x="593" y="478"/>
                  <a:pt x="578" y="478"/>
                </a:cubicBezTo>
                <a:cubicBezTo>
                  <a:pt x="565" y="478"/>
                  <a:pt x="553" y="475"/>
                  <a:pt x="542" y="470"/>
                </a:cubicBezTo>
                <a:cubicBezTo>
                  <a:pt x="531" y="466"/>
                  <a:pt x="522" y="459"/>
                  <a:pt x="514" y="450"/>
                </a:cubicBezTo>
                <a:cubicBezTo>
                  <a:pt x="506" y="442"/>
                  <a:pt x="500" y="432"/>
                  <a:pt x="495" y="421"/>
                </a:cubicBezTo>
                <a:cubicBezTo>
                  <a:pt x="491" y="410"/>
                  <a:pt x="488" y="397"/>
                  <a:pt x="488" y="384"/>
                </a:cubicBezTo>
                <a:cubicBezTo>
                  <a:pt x="488" y="336"/>
                  <a:pt x="488" y="336"/>
                  <a:pt x="488" y="336"/>
                </a:cubicBezTo>
                <a:cubicBezTo>
                  <a:pt x="488" y="319"/>
                  <a:pt x="491" y="304"/>
                  <a:pt x="496" y="291"/>
                </a:cubicBezTo>
                <a:cubicBezTo>
                  <a:pt x="500" y="278"/>
                  <a:pt x="507" y="266"/>
                  <a:pt x="516" y="257"/>
                </a:cubicBezTo>
                <a:cubicBezTo>
                  <a:pt x="524" y="247"/>
                  <a:pt x="534" y="240"/>
                  <a:pt x="546" y="234"/>
                </a:cubicBezTo>
                <a:cubicBezTo>
                  <a:pt x="558" y="229"/>
                  <a:pt x="571" y="226"/>
                  <a:pt x="586" y="226"/>
                </a:cubicBezTo>
                <a:cubicBezTo>
                  <a:pt x="601" y="226"/>
                  <a:pt x="614" y="229"/>
                  <a:pt x="625" y="234"/>
                </a:cubicBezTo>
                <a:cubicBezTo>
                  <a:pt x="636" y="240"/>
                  <a:pt x="646" y="247"/>
                  <a:pt x="654" y="257"/>
                </a:cubicBezTo>
                <a:cubicBezTo>
                  <a:pt x="662" y="267"/>
                  <a:pt x="668" y="279"/>
                  <a:pt x="672" y="293"/>
                </a:cubicBezTo>
                <a:cubicBezTo>
                  <a:pt x="676" y="307"/>
                  <a:pt x="678" y="323"/>
                  <a:pt x="678" y="341"/>
                </a:cubicBezTo>
                <a:moveTo>
                  <a:pt x="1866" y="537"/>
                </a:moveTo>
                <a:cubicBezTo>
                  <a:pt x="1866" y="2"/>
                  <a:pt x="1866" y="2"/>
                  <a:pt x="1866" y="2"/>
                </a:cubicBezTo>
                <a:cubicBezTo>
                  <a:pt x="1785" y="2"/>
                  <a:pt x="1785" y="2"/>
                  <a:pt x="1785" y="2"/>
                </a:cubicBezTo>
                <a:cubicBezTo>
                  <a:pt x="1785" y="220"/>
                  <a:pt x="1785" y="220"/>
                  <a:pt x="1785" y="220"/>
                </a:cubicBezTo>
                <a:cubicBezTo>
                  <a:pt x="1783" y="220"/>
                  <a:pt x="1783" y="220"/>
                  <a:pt x="1783" y="220"/>
                </a:cubicBezTo>
                <a:cubicBezTo>
                  <a:pt x="1779" y="213"/>
                  <a:pt x="1773" y="206"/>
                  <a:pt x="1767" y="199"/>
                </a:cubicBezTo>
                <a:cubicBezTo>
                  <a:pt x="1760" y="192"/>
                  <a:pt x="1753" y="187"/>
                  <a:pt x="1744" y="182"/>
                </a:cubicBezTo>
                <a:cubicBezTo>
                  <a:pt x="1736" y="177"/>
                  <a:pt x="1726" y="173"/>
                  <a:pt x="1716" y="171"/>
                </a:cubicBezTo>
                <a:cubicBezTo>
                  <a:pt x="1705" y="168"/>
                  <a:pt x="1693" y="167"/>
                  <a:pt x="1681" y="167"/>
                </a:cubicBezTo>
                <a:cubicBezTo>
                  <a:pt x="1656" y="167"/>
                  <a:pt x="1633" y="171"/>
                  <a:pt x="1613" y="181"/>
                </a:cubicBezTo>
                <a:cubicBezTo>
                  <a:pt x="1592" y="190"/>
                  <a:pt x="1575" y="203"/>
                  <a:pt x="1561" y="220"/>
                </a:cubicBezTo>
                <a:cubicBezTo>
                  <a:pt x="1546" y="238"/>
                  <a:pt x="1535" y="259"/>
                  <a:pt x="1527" y="283"/>
                </a:cubicBezTo>
                <a:cubicBezTo>
                  <a:pt x="1519" y="308"/>
                  <a:pt x="1515" y="335"/>
                  <a:pt x="1515" y="365"/>
                </a:cubicBezTo>
                <a:cubicBezTo>
                  <a:pt x="1515" y="394"/>
                  <a:pt x="1519" y="420"/>
                  <a:pt x="1526" y="443"/>
                </a:cubicBezTo>
                <a:cubicBezTo>
                  <a:pt x="1534" y="465"/>
                  <a:pt x="1544" y="484"/>
                  <a:pt x="1558" y="500"/>
                </a:cubicBezTo>
                <a:cubicBezTo>
                  <a:pt x="1571" y="515"/>
                  <a:pt x="1587" y="526"/>
                  <a:pt x="1605" y="534"/>
                </a:cubicBezTo>
                <a:cubicBezTo>
                  <a:pt x="1624" y="542"/>
                  <a:pt x="1643" y="546"/>
                  <a:pt x="1665" y="546"/>
                </a:cubicBezTo>
                <a:cubicBezTo>
                  <a:pt x="1679" y="546"/>
                  <a:pt x="1693" y="544"/>
                  <a:pt x="1705" y="541"/>
                </a:cubicBezTo>
                <a:cubicBezTo>
                  <a:pt x="1717" y="538"/>
                  <a:pt x="1728" y="533"/>
                  <a:pt x="1737" y="528"/>
                </a:cubicBezTo>
                <a:cubicBezTo>
                  <a:pt x="1747" y="522"/>
                  <a:pt x="1756" y="515"/>
                  <a:pt x="1763" y="507"/>
                </a:cubicBezTo>
                <a:cubicBezTo>
                  <a:pt x="1771" y="499"/>
                  <a:pt x="1778" y="490"/>
                  <a:pt x="1783" y="480"/>
                </a:cubicBezTo>
                <a:cubicBezTo>
                  <a:pt x="1785" y="480"/>
                  <a:pt x="1785" y="480"/>
                  <a:pt x="1785" y="480"/>
                </a:cubicBezTo>
                <a:cubicBezTo>
                  <a:pt x="1785" y="537"/>
                  <a:pt x="1785" y="537"/>
                  <a:pt x="1785" y="537"/>
                </a:cubicBezTo>
                <a:lnTo>
                  <a:pt x="1866" y="537"/>
                </a:lnTo>
                <a:close/>
                <a:moveTo>
                  <a:pt x="1786" y="366"/>
                </a:moveTo>
                <a:cubicBezTo>
                  <a:pt x="1786" y="384"/>
                  <a:pt x="1783" y="399"/>
                  <a:pt x="1778" y="413"/>
                </a:cubicBezTo>
                <a:cubicBezTo>
                  <a:pt x="1773" y="427"/>
                  <a:pt x="1767" y="439"/>
                  <a:pt x="1758" y="449"/>
                </a:cubicBezTo>
                <a:cubicBezTo>
                  <a:pt x="1750" y="458"/>
                  <a:pt x="1740" y="466"/>
                  <a:pt x="1728" y="471"/>
                </a:cubicBezTo>
                <a:cubicBezTo>
                  <a:pt x="1717" y="476"/>
                  <a:pt x="1705" y="479"/>
                  <a:pt x="1692" y="479"/>
                </a:cubicBezTo>
                <a:cubicBezTo>
                  <a:pt x="1679" y="479"/>
                  <a:pt x="1667" y="477"/>
                  <a:pt x="1656" y="472"/>
                </a:cubicBezTo>
                <a:cubicBezTo>
                  <a:pt x="1644" y="467"/>
                  <a:pt x="1635" y="460"/>
                  <a:pt x="1626" y="450"/>
                </a:cubicBezTo>
                <a:cubicBezTo>
                  <a:pt x="1618" y="440"/>
                  <a:pt x="1612" y="428"/>
                  <a:pt x="1607" y="414"/>
                </a:cubicBezTo>
                <a:cubicBezTo>
                  <a:pt x="1602" y="399"/>
                  <a:pt x="1600" y="382"/>
                  <a:pt x="1600" y="363"/>
                </a:cubicBezTo>
                <a:cubicBezTo>
                  <a:pt x="1600" y="343"/>
                  <a:pt x="1602" y="325"/>
                  <a:pt x="1606" y="309"/>
                </a:cubicBezTo>
                <a:cubicBezTo>
                  <a:pt x="1610" y="294"/>
                  <a:pt x="1616" y="280"/>
                  <a:pt x="1624" y="269"/>
                </a:cubicBezTo>
                <a:cubicBezTo>
                  <a:pt x="1632" y="257"/>
                  <a:pt x="1642" y="249"/>
                  <a:pt x="1654" y="242"/>
                </a:cubicBezTo>
                <a:cubicBezTo>
                  <a:pt x="1667" y="236"/>
                  <a:pt x="1681" y="233"/>
                  <a:pt x="1697" y="233"/>
                </a:cubicBezTo>
                <a:cubicBezTo>
                  <a:pt x="1709" y="233"/>
                  <a:pt x="1721" y="236"/>
                  <a:pt x="1732" y="241"/>
                </a:cubicBezTo>
                <a:cubicBezTo>
                  <a:pt x="1743" y="245"/>
                  <a:pt x="1752" y="252"/>
                  <a:pt x="1760" y="260"/>
                </a:cubicBezTo>
                <a:cubicBezTo>
                  <a:pt x="1768" y="269"/>
                  <a:pt x="1774" y="279"/>
                  <a:pt x="1779" y="290"/>
                </a:cubicBezTo>
                <a:cubicBezTo>
                  <a:pt x="1783" y="301"/>
                  <a:pt x="1786" y="313"/>
                  <a:pt x="1786" y="326"/>
                </a:cubicBezTo>
                <a:lnTo>
                  <a:pt x="1786" y="366"/>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933283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274638" y="2125663"/>
            <a:ext cx="11887202" cy="912813"/>
          </a:xfrm>
        </p:spPr>
        <p:txBody>
          <a:bodyPr/>
          <a:lstStyle>
            <a:lvl1pPr>
              <a:defRPr sz="5400"/>
            </a:lvl1pPr>
          </a:lstStyle>
          <a:p>
            <a:r>
              <a:rPr lang="en-US" dirty="0"/>
              <a:t>Click to edit master title style</a:t>
            </a:r>
          </a:p>
        </p:txBody>
      </p:sp>
    </p:spTree>
    <p:extLst>
      <p:ext uri="{BB962C8B-B14F-4D97-AF65-F5344CB8AC3E}">
        <p14:creationId xmlns:p14="http://schemas.microsoft.com/office/powerpoint/2010/main" val="31532411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_Color  2">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274638" y="5783263"/>
            <a:ext cx="11887200" cy="914400"/>
          </a:xfrm>
        </p:spPr>
        <p:txBody>
          <a:bodyPr lIns="0" tIns="0" rIns="0" bIns="0" anchor="b">
            <a:noAutofit/>
          </a:bodyPr>
          <a:lstStyle>
            <a:lvl1pPr>
              <a:defRPr sz="2000" baseline="0">
                <a:latin typeface="+mn-lt"/>
              </a:defRPr>
            </a:lvl1pPr>
          </a:lstStyle>
          <a:p>
            <a:pPr lvl="0"/>
            <a:r>
              <a:rPr lang="en-US"/>
              <a:t>Click to edit Master text styles</a:t>
            </a:r>
          </a:p>
        </p:txBody>
      </p:sp>
      <p:sp>
        <p:nvSpPr>
          <p:cNvPr id="2" name="Title 1"/>
          <p:cNvSpPr>
            <a:spLocks noGrp="1"/>
          </p:cNvSpPr>
          <p:nvPr>
            <p:ph type="title" hasCustomPrompt="1"/>
          </p:nvPr>
        </p:nvSpPr>
        <p:spPr>
          <a:xfrm>
            <a:off x="274638" y="3040856"/>
            <a:ext cx="11887199" cy="912813"/>
          </a:xfrm>
        </p:spPr>
        <p:txBody>
          <a:bodyPr lIns="0" tIns="0" rIns="0" bIns="0"/>
          <a:lstStyle>
            <a:lvl1pPr>
              <a:defRPr sz="5400"/>
            </a:lvl1pPr>
          </a:lstStyle>
          <a:p>
            <a:r>
              <a:rPr lang="en-US" dirty="0"/>
              <a:t>Click to edit master title style</a:t>
            </a:r>
          </a:p>
        </p:txBody>
      </p:sp>
    </p:spTree>
    <p:extLst>
      <p:ext uri="{BB962C8B-B14F-4D97-AF65-F5344CB8AC3E}">
        <p14:creationId xmlns:p14="http://schemas.microsoft.com/office/powerpoint/2010/main" val="1714205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Layout">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lIns="0" tIns="0" rIns="0" bIns="0"/>
          <a:lstStyle/>
          <a:p>
            <a:r>
              <a:rPr lang="en-US" dirty="0"/>
              <a:t>Click to edit master title style</a:t>
            </a:r>
          </a:p>
        </p:txBody>
      </p:sp>
      <p:sp>
        <p:nvSpPr>
          <p:cNvPr id="5" name="Text Placeholder 4"/>
          <p:cNvSpPr>
            <a:spLocks noGrp="1"/>
          </p:cNvSpPr>
          <p:nvPr>
            <p:ph type="body" sz="quarter" idx="10"/>
          </p:nvPr>
        </p:nvSpPr>
        <p:spPr>
          <a:xfrm>
            <a:off x="274638" y="1668463"/>
            <a:ext cx="11887200" cy="5027612"/>
          </a:xfr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24512250"/>
      </p:ext>
    </p:extLst>
  </p:cSld>
  <p:clrMapOvr>
    <a:masterClrMapping/>
  </p:clrMapOvr>
  <p:extLst>
    <p:ext uri="{DCECCB84-F9BA-43D5-87BE-67443E8EF086}">
      <p15:sldGuideLst xmlns:p15="http://schemas.microsoft.com/office/powerpoint/2012/main">
        <p15:guide id="1" orient="horz" pos="1051" userDrawn="1">
          <p15:clr>
            <a:srgbClr val="FBAE40"/>
          </p15:clr>
        </p15:guide>
        <p15:guide id="2" pos="3917"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mp; Content Layout">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lIns="0" tIns="0" rIns="0" bIns="0"/>
          <a:lstStyle/>
          <a:p>
            <a:r>
              <a:rPr lang="en-US" dirty="0"/>
              <a:t>Click to edit master title style</a:t>
            </a:r>
          </a:p>
        </p:txBody>
      </p:sp>
      <p:sp>
        <p:nvSpPr>
          <p:cNvPr id="5" name="Text Placeholder 4"/>
          <p:cNvSpPr>
            <a:spLocks noGrp="1"/>
          </p:cNvSpPr>
          <p:nvPr>
            <p:ph type="body" sz="quarter" idx="10"/>
          </p:nvPr>
        </p:nvSpPr>
        <p:spPr>
          <a:xfrm>
            <a:off x="274638" y="1668463"/>
            <a:ext cx="11887200" cy="5027612"/>
          </a:xfr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94317547"/>
      </p:ext>
    </p:extLst>
  </p:cSld>
  <p:clrMapOvr>
    <a:masterClrMapping/>
  </p:clrMapOvr>
  <p:extLst>
    <p:ext uri="{DCECCB84-F9BA-43D5-87BE-67443E8EF086}">
      <p15:sldGuideLst xmlns:p15="http://schemas.microsoft.com/office/powerpoint/2012/main">
        <p15:guide id="1" orient="horz" pos="1051" userDrawn="1">
          <p15:clr>
            <a:srgbClr val="FBAE40"/>
          </p15:clr>
        </p15:guide>
        <p15:guide id="2" pos="3917"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mp; Content 2">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475038" y="1668482"/>
            <a:ext cx="8686801" cy="5029181"/>
          </a:xfrm>
        </p:spPr>
        <p:txBody>
          <a:bodyPr lIns="0" tIns="0" rIns="0" bIns="0">
            <a:noAutofit/>
          </a:bodyPr>
          <a:lstStyle>
            <a:lvl1pPr>
              <a:defRPr sz="3600"/>
            </a:lvl1pPr>
            <a:lvl2pPr>
              <a:defRPr sz="28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6"/>
          <p:cNvSpPr>
            <a:spLocks noGrp="1"/>
          </p:cNvSpPr>
          <p:nvPr>
            <p:ph type="body" sz="quarter" idx="11"/>
          </p:nvPr>
        </p:nvSpPr>
        <p:spPr>
          <a:xfrm>
            <a:off x="274638" y="1668482"/>
            <a:ext cx="2743200" cy="5029181"/>
          </a:xfrm>
        </p:spPr>
        <p:txBody>
          <a:bodyPr lIns="0" tIns="0" rIns="0" bIns="0">
            <a:noAutofit/>
          </a:bodyPr>
          <a:lstStyle>
            <a:lvl1pPr algn="l" defTabSz="914166" rtl="0" eaLnBrk="1" latinLnBrk="0" hangingPunct="1">
              <a:spcBef>
                <a:spcPct val="0"/>
              </a:spcBef>
              <a:buNone/>
              <a:defRPr lang="en-US" sz="2400" kern="1200" dirty="0" smtClean="0">
                <a:gradFill>
                  <a:gsLst>
                    <a:gs pos="0">
                      <a:schemeClr val="tx1"/>
                    </a:gs>
                    <a:gs pos="100000">
                      <a:schemeClr val="tx1"/>
                    </a:gs>
                  </a:gsLst>
                  <a:lin ang="5400000" scaled="0"/>
                </a:gradFill>
                <a:latin typeface="+mn-lt"/>
                <a:ea typeface="+mj-ea"/>
                <a:cs typeface="+mj-cs"/>
              </a:defRPr>
            </a:lvl1pPr>
            <a:lvl2pPr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2pPr>
            <a:lvl3pPr marL="228541"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3pPr>
            <a:lvl4pPr marL="457082"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4pPr>
            <a:lvl5pPr marL="739586" indent="0" algn="l" defTabSz="914166" rtl="0" eaLnBrk="1" latinLnBrk="0" hangingPunct="1">
              <a:spcBef>
                <a:spcPct val="0"/>
              </a:spcBef>
              <a:buNone/>
              <a:defRPr lang="en-US" sz="1600" kern="1200" dirty="0">
                <a:gradFill>
                  <a:gsLst>
                    <a:gs pos="0">
                      <a:schemeClr val="tx1"/>
                    </a:gs>
                    <a:gs pos="100000">
                      <a:schemeClr val="tx1"/>
                    </a:gs>
                  </a:gsLst>
                  <a:lin ang="5400000" scaled="0"/>
                </a:gradFill>
                <a:latin typeface="+mn-lt"/>
                <a:ea typeface="+mj-ea"/>
                <a:cs typeface="+mj-cs"/>
              </a:defRPr>
            </a:lvl5pPr>
          </a:lstStyle>
          <a:p>
            <a:pPr lvl="0"/>
            <a:r>
              <a:rPr lang="en-US"/>
              <a:t>Click to edit Master text styles</a:t>
            </a:r>
          </a:p>
        </p:txBody>
      </p:sp>
      <p:sp>
        <p:nvSpPr>
          <p:cNvPr id="3" name="Title 2"/>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3797318831"/>
      </p:ext>
    </p:extLst>
  </p:cSld>
  <p:clrMapOvr>
    <a:masterClrMapping/>
  </p:clrMapOvr>
  <p:extLst>
    <p:ext uri="{DCECCB84-F9BA-43D5-87BE-67443E8EF086}">
      <p15:sldGuideLst xmlns:p15="http://schemas.microsoft.com/office/powerpoint/2012/main">
        <p15:guide id="1" orient="horz" pos="1051" userDrawn="1">
          <p15:clr>
            <a:srgbClr val="FBAE40"/>
          </p15:clr>
        </p15:guide>
        <p15:guide id="2" pos="173" userDrawn="1">
          <p15:clr>
            <a:srgbClr val="FBAE40"/>
          </p15:clr>
        </p15:guide>
        <p15:guide id="3" pos="1901" userDrawn="1">
          <p15:clr>
            <a:srgbClr val="FBAE40"/>
          </p15:clr>
        </p15:guide>
        <p15:guide id="4" pos="2189" userDrawn="1">
          <p15:clr>
            <a:srgbClr val="FBAE40"/>
          </p15:clr>
        </p15:guide>
        <p15:guide id="5" orient="horz" pos="4219" userDrawn="1">
          <p15:clr>
            <a:srgbClr val="FBAE40"/>
          </p15:clr>
        </p15:guide>
        <p15:guide id="6" orient="horz" pos="763" userDrawn="1">
          <p15:clr>
            <a:srgbClr val="FBAE40"/>
          </p15:clr>
        </p15:guide>
        <p15:guide id="7" orient="horz" pos="187" userDrawn="1">
          <p15:clr>
            <a:srgbClr val="FBAE40"/>
          </p15:clr>
        </p15:guide>
        <p15:guide id="8" pos="7661"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Only_Large">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1189039" y="2125663"/>
            <a:ext cx="10058400" cy="912813"/>
          </a:xfrm>
        </p:spPr>
        <p:txBody>
          <a:bodyPr/>
          <a:lstStyle>
            <a:lvl1pPr>
              <a:defRPr sz="3600"/>
            </a:lvl1pPr>
          </a:lstStyle>
          <a:p>
            <a:r>
              <a:rPr lang="en-US" dirty="0"/>
              <a:t>Click to edit master title style</a:t>
            </a:r>
          </a:p>
        </p:txBody>
      </p:sp>
    </p:spTree>
    <p:extLst>
      <p:ext uri="{BB962C8B-B14F-4D97-AF65-F5344CB8AC3E}">
        <p14:creationId xmlns:p14="http://schemas.microsoft.com/office/powerpoint/2010/main" val="8655377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74638" y="1668482"/>
            <a:ext cx="2743200" cy="5027593"/>
          </a:xfrm>
        </p:spPr>
        <p:txBody>
          <a:bodyPr vert="horz" lIns="0" tIns="0" rIns="0" bIns="0" rtlCol="0">
            <a:noAutofit/>
          </a:bodyPr>
          <a:lstStyle>
            <a:lvl1pPr>
              <a:defRPr lang="en-US" sz="2400" dirty="0" smtClean="0">
                <a:latin typeface="+mn-lt"/>
                <a:ea typeface="+mj-ea"/>
                <a:cs typeface="+mj-cs"/>
              </a:defRPr>
            </a:lvl1pPr>
          </a:lstStyle>
          <a:p>
            <a:pPr lvl="0">
              <a:spcBef>
                <a:spcPct val="0"/>
              </a:spcBef>
            </a:pPr>
            <a:r>
              <a:rPr lang="en-US"/>
              <a:t>Click to edit Master text styles</a:t>
            </a:r>
          </a:p>
        </p:txBody>
      </p:sp>
      <p:sp>
        <p:nvSpPr>
          <p:cNvPr id="2" name="Title 1"/>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30687142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wrap="square" lIns="0" tIns="0" rIns="0" bIns="0" anchor="ctr">
            <a:noAutofit/>
          </a:bodyPr>
          <a:lstStyle>
            <a:lvl1pPr>
              <a:lnSpc>
                <a:spcPct val="95000"/>
              </a:lnSpc>
              <a:spcBef>
                <a:spcPts val="0"/>
              </a:spcBef>
              <a:spcAft>
                <a:spcPts val="1632"/>
              </a:spcAft>
              <a:defRPr lang="en-US" sz="3600" kern="1200" dirty="0" smtClean="0">
                <a:gradFill>
                  <a:gsLst>
                    <a:gs pos="0">
                      <a:schemeClr val="tx1"/>
                    </a:gs>
                    <a:gs pos="100000">
                      <a:schemeClr val="tx1"/>
                    </a:gs>
                  </a:gsLst>
                  <a:lin ang="5400000" scaled="0"/>
                </a:gradFill>
                <a:latin typeface="+mj-lt"/>
                <a:ea typeface="+mn-ea"/>
                <a:cs typeface="+mn-cs"/>
              </a:defRPr>
            </a:lvl1pPr>
            <a:lvl2pPr>
              <a:lnSpc>
                <a:spcPct val="100000"/>
              </a:lnSpc>
              <a:spcBef>
                <a:spcPts val="816"/>
              </a:spcBef>
              <a:defRPr sz="1900">
                <a:solidFill>
                  <a:srgbClr val="FFFFFF"/>
                </a:solidFill>
              </a:defRPr>
            </a:lvl2pPr>
            <a:lvl3pPr>
              <a:lnSpc>
                <a:spcPct val="100000"/>
              </a:lnSpc>
              <a:spcBef>
                <a:spcPts val="816"/>
              </a:spcBef>
              <a:defRPr sz="1900">
                <a:solidFill>
                  <a:srgbClr val="FFFFFF"/>
                </a:solidFill>
              </a:defRPr>
            </a:lvl3pPr>
            <a:lvl4pPr>
              <a:lnSpc>
                <a:spcPct val="100000"/>
              </a:lnSpc>
              <a:spcBef>
                <a:spcPts val="816"/>
              </a:spcBef>
              <a:defRPr sz="1900">
                <a:solidFill>
                  <a:srgbClr val="FFFFFF"/>
                </a:solidFill>
              </a:defRPr>
            </a:lvl4pPr>
            <a:lvl5pPr>
              <a:lnSpc>
                <a:spcPct val="100000"/>
              </a:lnSpc>
              <a:spcBef>
                <a:spcPts val="816"/>
              </a:spcBef>
              <a:defRPr sz="1900">
                <a:solidFill>
                  <a:srgbClr val="FFFFFF"/>
                </a:solidFill>
              </a:defRPr>
            </a:lvl5pPr>
          </a:lstStyle>
          <a:p>
            <a:pPr marL="0" lvl="0" indent="0" algn="l" defTabSz="914166" rtl="0" eaLnBrk="1" latinLnBrk="0" hangingPunct="1">
              <a:spcBef>
                <a:spcPct val="20000"/>
              </a:spcBef>
              <a:buFont typeface="Arial" pitchFamily="34" charset="0"/>
              <a:buNone/>
            </a:pPr>
            <a:r>
              <a:rPr lang="en-US"/>
              <a:t>Click to edit Master text styles</a:t>
            </a:r>
          </a:p>
        </p:txBody>
      </p:sp>
      <p:sp>
        <p:nvSpPr>
          <p:cNvPr id="15" name="Title 1"/>
          <p:cNvSpPr>
            <a:spLocks noGrp="1"/>
          </p:cNvSpPr>
          <p:nvPr>
            <p:ph type="ctrTitle" hasCustomPrompt="1"/>
          </p:nvPr>
        </p:nvSpPr>
        <p:spPr>
          <a:xfrm>
            <a:off x="274638" y="1537563"/>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rgbClr val="00BCF2"/>
          </a:solidFill>
          <a:ln>
            <a:noFill/>
          </a:ln>
        </p:spPr>
        <p:txBody>
          <a:bodyPr vert="horz" wrap="square" lIns="91440" tIns="0" rIns="91440" bIns="0"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1542270085"/>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w/ Title">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0" tIns="0" rIns="0" bIns="0" rtlCol="0" anchor="ctr">
            <a:noAutofit/>
          </a:bodyPr>
          <a:lstStyle>
            <a:lvl1pPr>
              <a:defRPr lang="en-US" sz="3600" kern="1200" dirty="0" smtClean="0">
                <a:gradFill>
                  <a:gsLst>
                    <a:gs pos="0">
                      <a:schemeClr val="tx1"/>
                    </a:gs>
                    <a:gs pos="100000">
                      <a:schemeClr val="tx1"/>
                    </a:gs>
                  </a:gsLst>
                  <a:lin ang="5400000" scaled="0"/>
                </a:gradFill>
                <a:latin typeface="+mj-lt"/>
                <a:ea typeface="+mn-ea"/>
                <a:cs typeface="+mn-cs"/>
              </a:defRPr>
            </a:lvl1pPr>
          </a:lstStyle>
          <a:p>
            <a:pPr marL="0" lvl="0" indent="0" algn="l" defTabSz="914166" rtl="0" eaLnBrk="1" latinLnBrk="0" hangingPunct="1">
              <a:spcBef>
                <a:spcPct val="20000"/>
              </a:spcBef>
              <a:spcAft>
                <a:spcPts val="1632"/>
              </a:spcAft>
              <a:buFont typeface="Arial" pitchFamily="34" charset="0"/>
              <a:buNone/>
            </a:pPr>
            <a:r>
              <a:rPr lang="en-US"/>
              <a:t>Click to edit Master text styles</a:t>
            </a:r>
          </a:p>
        </p:txBody>
      </p:sp>
      <p:sp>
        <p:nvSpPr>
          <p:cNvPr id="6" name="Text Placeholder 8"/>
          <p:cNvSpPr>
            <a:spLocks noGrp="1"/>
          </p:cNvSpPr>
          <p:nvPr>
            <p:ph type="body" sz="quarter" idx="16" hasCustomPrompt="1"/>
          </p:nvPr>
        </p:nvSpPr>
        <p:spPr>
          <a:xfrm>
            <a:off x="274641" y="296864"/>
            <a:ext cx="11887199" cy="914400"/>
          </a:xfrm>
        </p:spPr>
        <p:txBody>
          <a:bodyPr vert="horz" lIns="0" tIns="0" rIns="0" bIns="0" rtlCol="0" anchor="t">
            <a:noAutofit/>
          </a:bodyPr>
          <a:lstStyle>
            <a:lvl1pPr>
              <a:defRPr lang="en-US" sz="4800" dirty="0" smtClean="0">
                <a:ea typeface="+mj-ea"/>
                <a:cs typeface="+mj-cs"/>
              </a:defRPr>
            </a:lvl1pPr>
          </a:lstStyle>
          <a:p>
            <a:pPr lvl="0">
              <a:spcBef>
                <a:spcPct val="0"/>
              </a:spcBef>
            </a:pPr>
            <a:r>
              <a:rPr lang="en-US" dirty="0"/>
              <a:t>Click to edit master text styles</a:t>
            </a:r>
          </a:p>
        </p:txBody>
      </p:sp>
      <p:sp>
        <p:nvSpPr>
          <p:cNvPr id="5" name="Title 1"/>
          <p:cNvSpPr>
            <a:spLocks noGrp="1"/>
          </p:cNvSpPr>
          <p:nvPr>
            <p:ph type="ctrTitle" hasCustomPrompt="1"/>
          </p:nvPr>
        </p:nvSpPr>
        <p:spPr>
          <a:xfrm>
            <a:off x="274638" y="1537564"/>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rgbClr val="00BCF2"/>
          </a:solidFill>
          <a:ln>
            <a:noFill/>
          </a:ln>
        </p:spPr>
        <p:txBody>
          <a:bodyPr vert="horz" wrap="square" lIns="91440" tIns="0" rIns="91440" bIns="0"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2500721675"/>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Shape &amp; Color Background w/ Title">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0" tIns="0" rIns="0" bIns="0" rtlCol="0" anchor="ctr">
            <a:noAutofit/>
          </a:bodyPr>
          <a:lstStyle>
            <a:lvl1pPr>
              <a:defRPr lang="en-US" sz="3600" kern="1200" dirty="0" smtClean="0">
                <a:gradFill>
                  <a:gsLst>
                    <a:gs pos="0">
                      <a:schemeClr val="tx1"/>
                    </a:gs>
                    <a:gs pos="100000">
                      <a:schemeClr val="tx1"/>
                    </a:gs>
                  </a:gsLst>
                  <a:lin ang="5400000" scaled="0"/>
                </a:gradFill>
                <a:latin typeface="+mj-lt"/>
                <a:ea typeface="+mn-ea"/>
                <a:cs typeface="+mn-cs"/>
              </a:defRPr>
            </a:lvl1pPr>
          </a:lstStyle>
          <a:p>
            <a:pPr marL="0" lvl="0" indent="0" algn="l" defTabSz="914166" rtl="0" eaLnBrk="1" latinLnBrk="0" hangingPunct="1">
              <a:spcBef>
                <a:spcPct val="20000"/>
              </a:spcBef>
              <a:buFont typeface="Arial" pitchFamily="34" charset="0"/>
              <a:buNone/>
            </a:pPr>
            <a:r>
              <a:rPr lang="en-US"/>
              <a:t>Click to edit Master text styles</a:t>
            </a:r>
          </a:p>
        </p:txBody>
      </p:sp>
      <p:sp>
        <p:nvSpPr>
          <p:cNvPr id="7" name="Picture Placeholder 12"/>
          <p:cNvSpPr>
            <a:spLocks noGrp="1"/>
          </p:cNvSpPr>
          <p:nvPr>
            <p:ph type="pic" sz="quarter" idx="16"/>
          </p:nvPr>
        </p:nvSpPr>
        <p:spPr>
          <a:xfrm>
            <a:off x="274638" y="1535875"/>
            <a:ext cx="3931920" cy="39227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1"/>
          <a:lstStyle/>
          <a:p>
            <a:r>
              <a:rPr lang="en-US"/>
              <a:t>Click icon to add picture</a:t>
            </a:r>
            <a:endParaRPr lang="en-US" dirty="0"/>
          </a:p>
        </p:txBody>
      </p:sp>
      <p:sp>
        <p:nvSpPr>
          <p:cNvPr id="2" name="Title 1"/>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2146028043"/>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amp; Content_with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bIns="0"/>
          <a:lstStyle/>
          <a:p>
            <a:r>
              <a:rPr lang="en-US" dirty="0"/>
              <a:t>Click to edit master title style</a:t>
            </a:r>
          </a:p>
        </p:txBody>
      </p:sp>
      <p:sp>
        <p:nvSpPr>
          <p:cNvPr id="3" name="Content Placeholder 4"/>
          <p:cNvSpPr>
            <a:spLocks noGrp="1"/>
          </p:cNvSpPr>
          <p:nvPr>
            <p:ph sz="quarter" idx="14"/>
          </p:nvPr>
        </p:nvSpPr>
        <p:spPr>
          <a:xfrm>
            <a:off x="274638" y="1668462"/>
            <a:ext cx="11887200" cy="5029201"/>
          </a:xfrm>
        </p:spPr>
        <p:txBody>
          <a:bodyPr>
            <a:normAutofit/>
          </a:bodyPr>
          <a:lstStyle>
            <a:lvl1pPr>
              <a:spcAft>
                <a:spcPts val="816"/>
              </a:spcAft>
              <a:defRPr sz="2400">
                <a:latin typeface="Consolas" pitchFamily="49" charset="0"/>
                <a:cs typeface="Consolas" pitchFamily="49" charset="0"/>
              </a:defRPr>
            </a:lvl1pPr>
            <a:lvl2pPr>
              <a:spcAft>
                <a:spcPts val="816"/>
              </a:spcAft>
              <a:defRPr sz="2400">
                <a:latin typeface="Consolas" pitchFamily="49" charset="0"/>
                <a:cs typeface="Consolas" pitchFamily="49" charset="0"/>
              </a:defRPr>
            </a:lvl2pPr>
            <a:lvl3pPr>
              <a:spcAft>
                <a:spcPts val="816"/>
              </a:spcAft>
              <a:defRPr sz="2400">
                <a:latin typeface="Consolas" pitchFamily="49" charset="0"/>
                <a:cs typeface="Consolas" pitchFamily="49"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3782904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825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Multiple Shapes &amp; Color Background">
    <p:spTree>
      <p:nvGrpSpPr>
        <p:cNvPr id="1" name=""/>
        <p:cNvGrpSpPr/>
        <p:nvPr/>
      </p:nvGrpSpPr>
      <p:grpSpPr>
        <a:xfrm>
          <a:off x="0" y="0"/>
          <a:ext cx="0" cy="0"/>
          <a:chOff x="0" y="0"/>
          <a:chExt cx="0" cy="0"/>
        </a:xfrm>
      </p:grpSpPr>
      <p:sp>
        <p:nvSpPr>
          <p:cNvPr id="6" name="Picture Placeholder 12"/>
          <p:cNvSpPr>
            <a:spLocks noGrp="1"/>
          </p:cNvSpPr>
          <p:nvPr>
            <p:ph type="pic" sz="quarter" idx="17"/>
          </p:nvPr>
        </p:nvSpPr>
        <p:spPr>
          <a:xfrm>
            <a:off x="274638" y="2307518"/>
            <a:ext cx="1563194" cy="323299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 y="0"/>
                </a:moveTo>
                <a:lnTo>
                  <a:pt x="10000" y="2854"/>
                </a:lnTo>
                <a:cubicBezTo>
                  <a:pt x="9998" y="7335"/>
                  <a:pt x="9970" y="2648"/>
                  <a:pt x="9969" y="7131"/>
                </a:cubicBezTo>
                <a:cubicBezTo>
                  <a:pt x="9964" y="7082"/>
                  <a:pt x="-38" y="10005"/>
                  <a:pt x="0" y="10000"/>
                </a:cubicBezTo>
                <a:cubicBezTo>
                  <a:pt x="6" y="580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8" name="Picture Placeholder 12"/>
          <p:cNvSpPr>
            <a:spLocks noGrp="1"/>
          </p:cNvSpPr>
          <p:nvPr>
            <p:ph type="pic" sz="quarter" idx="18"/>
          </p:nvPr>
        </p:nvSpPr>
        <p:spPr>
          <a:xfrm>
            <a:off x="4745014" y="2301239"/>
            <a:ext cx="3232905" cy="3245549"/>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9" name="Picture Placeholder 12"/>
          <p:cNvSpPr>
            <a:spLocks noGrp="1"/>
          </p:cNvSpPr>
          <p:nvPr>
            <p:ph type="pic" sz="quarter" idx="19"/>
          </p:nvPr>
        </p:nvSpPr>
        <p:spPr>
          <a:xfrm>
            <a:off x="8258122" y="2302035"/>
            <a:ext cx="3903716" cy="3243962"/>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47"/>
              <a:gd name="connsiteY0" fmla="*/ 0 h 10000"/>
              <a:gd name="connsiteX1" fmla="*/ 10046 w 10047"/>
              <a:gd name="connsiteY1" fmla="*/ 693 h 10000"/>
              <a:gd name="connsiteX2" fmla="*/ 10043 w 10047"/>
              <a:gd name="connsiteY2" fmla="*/ 9284 h 10000"/>
              <a:gd name="connsiteX3" fmla="*/ 0 w 10047"/>
              <a:gd name="connsiteY3" fmla="*/ 10000 h 10000"/>
              <a:gd name="connsiteX4" fmla="*/ 9 w 10047"/>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47" h="10000">
                <a:moveTo>
                  <a:pt x="9" y="0"/>
                </a:moveTo>
                <a:cubicBezTo>
                  <a:pt x="-9" y="5"/>
                  <a:pt x="5027" y="346"/>
                  <a:pt x="10046" y="693"/>
                </a:cubicBezTo>
                <a:cubicBezTo>
                  <a:pt x="10052" y="3075"/>
                  <a:pt x="10037" y="6902"/>
                  <a:pt x="10043" y="9284"/>
                </a:cubicBezTo>
                <a:lnTo>
                  <a:pt x="0" y="10000"/>
                </a:lnTo>
                <a:cubicBezTo>
                  <a:pt x="6" y="6667"/>
                  <a:pt x="4" y="5000"/>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10" name="Picture Placeholder 12"/>
          <p:cNvSpPr>
            <a:spLocks noGrp="1"/>
          </p:cNvSpPr>
          <p:nvPr>
            <p:ph type="pic" sz="quarter" idx="20"/>
          </p:nvPr>
        </p:nvSpPr>
        <p:spPr>
          <a:xfrm>
            <a:off x="2118039" y="2301050"/>
            <a:ext cx="2346769" cy="3245927"/>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 name="connsiteX0" fmla="*/ 9 w 15000"/>
              <a:gd name="connsiteY0" fmla="*/ 0 h 10000"/>
              <a:gd name="connsiteX1" fmla="*/ 15000 w 15000"/>
              <a:gd name="connsiteY1" fmla="*/ 2173 h 10000"/>
              <a:gd name="connsiteX2" fmla="*/ 9969 w 15000"/>
              <a:gd name="connsiteY2" fmla="*/ 7131 h 10000"/>
              <a:gd name="connsiteX3" fmla="*/ 0 w 15000"/>
              <a:gd name="connsiteY3" fmla="*/ 10000 h 10000"/>
              <a:gd name="connsiteX4" fmla="*/ 9 w 15000"/>
              <a:gd name="connsiteY4" fmla="*/ 0 h 10000"/>
              <a:gd name="connsiteX0" fmla="*/ 9 w 15024"/>
              <a:gd name="connsiteY0" fmla="*/ 0 h 10000"/>
              <a:gd name="connsiteX1" fmla="*/ 15000 w 15024"/>
              <a:gd name="connsiteY1" fmla="*/ 2173 h 10000"/>
              <a:gd name="connsiteX2" fmla="*/ 15024 w 15024"/>
              <a:gd name="connsiteY2" fmla="*/ 7919 h 10000"/>
              <a:gd name="connsiteX3" fmla="*/ 0 w 15024"/>
              <a:gd name="connsiteY3" fmla="*/ 10000 h 10000"/>
              <a:gd name="connsiteX4" fmla="*/ 9 w 15024"/>
              <a:gd name="connsiteY4" fmla="*/ 0 h 10000"/>
              <a:gd name="connsiteX0" fmla="*/ 9 w 15024"/>
              <a:gd name="connsiteY0" fmla="*/ 0 h 10000"/>
              <a:gd name="connsiteX1" fmla="*/ 15000 w 15024"/>
              <a:gd name="connsiteY1" fmla="*/ 2173 h 10000"/>
              <a:gd name="connsiteX2" fmla="*/ 15024 w 15024"/>
              <a:gd name="connsiteY2" fmla="*/ 7906 h 10000"/>
              <a:gd name="connsiteX3" fmla="*/ 0 w 15024"/>
              <a:gd name="connsiteY3" fmla="*/ 10000 h 10000"/>
              <a:gd name="connsiteX4" fmla="*/ 9 w 15024"/>
              <a:gd name="connsiteY4" fmla="*/ 0 h 10000"/>
              <a:gd name="connsiteX0" fmla="*/ 1 w 15016"/>
              <a:gd name="connsiteY0" fmla="*/ 0 h 10053"/>
              <a:gd name="connsiteX1" fmla="*/ 14992 w 15016"/>
              <a:gd name="connsiteY1" fmla="*/ 2173 h 10053"/>
              <a:gd name="connsiteX2" fmla="*/ 15016 w 15016"/>
              <a:gd name="connsiteY2" fmla="*/ 7906 h 10053"/>
              <a:gd name="connsiteX3" fmla="*/ 20 w 15016"/>
              <a:gd name="connsiteY3" fmla="*/ 10053 h 10053"/>
              <a:gd name="connsiteX4" fmla="*/ 1 w 15016"/>
              <a:gd name="connsiteY4" fmla="*/ 0 h 10053"/>
              <a:gd name="connsiteX0" fmla="*/ 9 w 15024"/>
              <a:gd name="connsiteY0" fmla="*/ 0 h 10040"/>
              <a:gd name="connsiteX1" fmla="*/ 15000 w 15024"/>
              <a:gd name="connsiteY1" fmla="*/ 2173 h 10040"/>
              <a:gd name="connsiteX2" fmla="*/ 15024 w 15024"/>
              <a:gd name="connsiteY2" fmla="*/ 7906 h 10040"/>
              <a:gd name="connsiteX3" fmla="*/ 0 w 15024"/>
              <a:gd name="connsiteY3" fmla="*/ 10040 h 10040"/>
              <a:gd name="connsiteX4" fmla="*/ 9 w 15024"/>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48"/>
              <a:gd name="connsiteY0" fmla="*/ 0 h 10040"/>
              <a:gd name="connsiteX1" fmla="*/ 15139 w 15148"/>
              <a:gd name="connsiteY1" fmla="*/ 2200 h 10040"/>
              <a:gd name="connsiteX2" fmla="*/ 15135 w 15148"/>
              <a:gd name="connsiteY2" fmla="*/ 7906 h 10040"/>
              <a:gd name="connsiteX3" fmla="*/ 0 w 15148"/>
              <a:gd name="connsiteY3" fmla="*/ 10040 h 10040"/>
              <a:gd name="connsiteX4" fmla="*/ 9 w 15148"/>
              <a:gd name="connsiteY4" fmla="*/ 0 h 10040"/>
              <a:gd name="connsiteX0" fmla="*/ 9 w 15143"/>
              <a:gd name="connsiteY0" fmla="*/ 0 h 10040"/>
              <a:gd name="connsiteX1" fmla="*/ 15111 w 15143"/>
              <a:gd name="connsiteY1" fmla="*/ 2240 h 10040"/>
              <a:gd name="connsiteX2" fmla="*/ 15135 w 15143"/>
              <a:gd name="connsiteY2" fmla="*/ 7906 h 10040"/>
              <a:gd name="connsiteX3" fmla="*/ 0 w 15143"/>
              <a:gd name="connsiteY3" fmla="*/ 10040 h 10040"/>
              <a:gd name="connsiteX4" fmla="*/ 9 w 15143"/>
              <a:gd name="connsiteY4" fmla="*/ 0 h 10040"/>
              <a:gd name="connsiteX0" fmla="*/ 9 w 15141"/>
              <a:gd name="connsiteY0" fmla="*/ 0 h 10040"/>
              <a:gd name="connsiteX1" fmla="*/ 15083 w 15141"/>
              <a:gd name="connsiteY1" fmla="*/ 2187 h 10040"/>
              <a:gd name="connsiteX2" fmla="*/ 15135 w 15141"/>
              <a:gd name="connsiteY2" fmla="*/ 7906 h 10040"/>
              <a:gd name="connsiteX3" fmla="*/ 0 w 15141"/>
              <a:gd name="connsiteY3" fmla="*/ 10040 h 10040"/>
              <a:gd name="connsiteX4" fmla="*/ 9 w 15141"/>
              <a:gd name="connsiteY4" fmla="*/ 0 h 10040"/>
              <a:gd name="connsiteX0" fmla="*/ 9 w 15083"/>
              <a:gd name="connsiteY0" fmla="*/ 0 h 10040"/>
              <a:gd name="connsiteX1" fmla="*/ 15083 w 15083"/>
              <a:gd name="connsiteY1" fmla="*/ 2187 h 10040"/>
              <a:gd name="connsiteX2" fmla="*/ 15052 w 15083"/>
              <a:gd name="connsiteY2" fmla="*/ 7906 h 10040"/>
              <a:gd name="connsiteX3" fmla="*/ 0 w 15083"/>
              <a:gd name="connsiteY3" fmla="*/ 10040 h 10040"/>
              <a:gd name="connsiteX4" fmla="*/ 9 w 15083"/>
              <a:gd name="connsiteY4" fmla="*/ 0 h 10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83" h="10040">
                <a:moveTo>
                  <a:pt x="9" y="0"/>
                </a:moveTo>
                <a:lnTo>
                  <a:pt x="15083" y="2187"/>
                </a:lnTo>
                <a:cubicBezTo>
                  <a:pt x="15081" y="2167"/>
                  <a:pt x="15081" y="7843"/>
                  <a:pt x="15052" y="7906"/>
                </a:cubicBezTo>
                <a:cubicBezTo>
                  <a:pt x="15047" y="7857"/>
                  <a:pt x="-38" y="10045"/>
                  <a:pt x="0" y="10040"/>
                </a:cubicBezTo>
                <a:cubicBezTo>
                  <a:pt x="6" y="584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2" name="Title 1"/>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3830014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mp; Content 2">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475038" y="1668482"/>
            <a:ext cx="8686801" cy="5029181"/>
          </a:xfrm>
        </p:spPr>
        <p:txBody>
          <a:bodyPr lIns="0" tIns="0" rIns="0" bIns="0">
            <a:noAutofit/>
          </a:bodyPr>
          <a:lstStyle>
            <a:lvl1pPr>
              <a:defRPr sz="3600"/>
            </a:lvl1pPr>
            <a:lvl2pPr>
              <a:defRPr sz="28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6"/>
          <p:cNvSpPr>
            <a:spLocks noGrp="1"/>
          </p:cNvSpPr>
          <p:nvPr>
            <p:ph type="body" sz="quarter" idx="11"/>
          </p:nvPr>
        </p:nvSpPr>
        <p:spPr>
          <a:xfrm>
            <a:off x="274638" y="1668482"/>
            <a:ext cx="2743200" cy="5029181"/>
          </a:xfrm>
        </p:spPr>
        <p:txBody>
          <a:bodyPr lIns="0" tIns="0" rIns="0" bIns="0">
            <a:noAutofit/>
          </a:bodyPr>
          <a:lstStyle>
            <a:lvl1pPr algn="l" defTabSz="914166" rtl="0" eaLnBrk="1" latinLnBrk="0" hangingPunct="1">
              <a:spcBef>
                <a:spcPct val="0"/>
              </a:spcBef>
              <a:buNone/>
              <a:defRPr lang="en-US" sz="2400" kern="1200" dirty="0" smtClean="0">
                <a:gradFill>
                  <a:gsLst>
                    <a:gs pos="0">
                      <a:schemeClr val="tx1"/>
                    </a:gs>
                    <a:gs pos="100000">
                      <a:schemeClr val="tx1"/>
                    </a:gs>
                  </a:gsLst>
                  <a:lin ang="5400000" scaled="0"/>
                </a:gradFill>
                <a:latin typeface="+mn-lt"/>
                <a:ea typeface="+mj-ea"/>
                <a:cs typeface="+mj-cs"/>
              </a:defRPr>
            </a:lvl1pPr>
            <a:lvl2pPr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2pPr>
            <a:lvl3pPr marL="228541"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3pPr>
            <a:lvl4pPr marL="457082"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4pPr>
            <a:lvl5pPr marL="739586" indent="0" algn="l" defTabSz="914166" rtl="0" eaLnBrk="1" latinLnBrk="0" hangingPunct="1">
              <a:spcBef>
                <a:spcPct val="0"/>
              </a:spcBef>
              <a:buNone/>
              <a:defRPr lang="en-US" sz="1600" kern="1200" dirty="0">
                <a:gradFill>
                  <a:gsLst>
                    <a:gs pos="0">
                      <a:schemeClr val="tx1"/>
                    </a:gs>
                    <a:gs pos="100000">
                      <a:schemeClr val="tx1"/>
                    </a:gs>
                  </a:gsLst>
                  <a:lin ang="5400000" scaled="0"/>
                </a:gradFill>
                <a:latin typeface="+mn-lt"/>
                <a:ea typeface="+mj-ea"/>
                <a:cs typeface="+mj-cs"/>
              </a:defRPr>
            </a:lvl5pPr>
          </a:lstStyle>
          <a:p>
            <a:pPr lvl="0"/>
            <a:r>
              <a:rPr lang="en-US"/>
              <a:t>Click to edit Master text styles</a:t>
            </a:r>
          </a:p>
        </p:txBody>
      </p:sp>
      <p:sp>
        <p:nvSpPr>
          <p:cNvPr id="3" name="Title 2"/>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551697691"/>
      </p:ext>
    </p:extLst>
  </p:cSld>
  <p:clrMapOvr>
    <a:masterClrMapping/>
  </p:clrMapOvr>
  <p:extLst>
    <p:ext uri="{DCECCB84-F9BA-43D5-87BE-67443E8EF086}">
      <p15:sldGuideLst xmlns:p15="http://schemas.microsoft.com/office/powerpoint/2012/main">
        <p15:guide id="1" orient="horz" pos="1051" userDrawn="1">
          <p15:clr>
            <a:srgbClr val="FBAE40"/>
          </p15:clr>
        </p15:guide>
        <p15:guide id="2" pos="173" userDrawn="1">
          <p15:clr>
            <a:srgbClr val="FBAE40"/>
          </p15:clr>
        </p15:guide>
        <p15:guide id="3" pos="1901" userDrawn="1">
          <p15:clr>
            <a:srgbClr val="FBAE40"/>
          </p15:clr>
        </p15:guide>
        <p15:guide id="4" pos="2189" userDrawn="1">
          <p15:clr>
            <a:srgbClr val="FBAE40"/>
          </p15:clr>
        </p15:guide>
        <p15:guide id="5" orient="horz" pos="4219" userDrawn="1">
          <p15:clr>
            <a:srgbClr val="FBAE40"/>
          </p15:clr>
        </p15:guide>
        <p15:guide id="6" orient="horz" pos="763" userDrawn="1">
          <p15:clr>
            <a:srgbClr val="FBAE40"/>
          </p15:clr>
        </p15:guide>
        <p15:guide id="7" orient="horz" pos="187" userDrawn="1">
          <p15:clr>
            <a:srgbClr val="FBAE40"/>
          </p15:clr>
        </p15:guide>
        <p15:guide id="8" pos="7661"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49"/>
            <a:ext cx="11887200" cy="5150227"/>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a:t>Use this Layout for Speaker Notes slides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339567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49"/>
            <a:ext cx="11887200" cy="5483225"/>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a:t>Use this Layout for Speaker Notes slides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352948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_Color  2">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274638" y="5783263"/>
            <a:ext cx="11887200" cy="914400"/>
          </a:xfrm>
        </p:spPr>
        <p:txBody>
          <a:bodyPr lIns="0" tIns="0" rIns="0" bIns="0" anchor="b">
            <a:noAutofit/>
          </a:bodyPr>
          <a:lstStyle>
            <a:lvl1pPr>
              <a:defRPr sz="2000" baseline="0">
                <a:latin typeface="+mn-lt"/>
              </a:defRPr>
            </a:lvl1pPr>
          </a:lstStyle>
          <a:p>
            <a:pPr lvl="0"/>
            <a:r>
              <a:rPr lang="en-US"/>
              <a:t>Click to edit Master text styles</a:t>
            </a:r>
          </a:p>
        </p:txBody>
      </p:sp>
      <p:sp>
        <p:nvSpPr>
          <p:cNvPr id="2" name="Title 1"/>
          <p:cNvSpPr>
            <a:spLocks noGrp="1"/>
          </p:cNvSpPr>
          <p:nvPr>
            <p:ph type="title" hasCustomPrompt="1"/>
          </p:nvPr>
        </p:nvSpPr>
        <p:spPr>
          <a:xfrm>
            <a:off x="274638" y="3040856"/>
            <a:ext cx="11887199" cy="912813"/>
          </a:xfrm>
        </p:spPr>
        <p:txBody>
          <a:bodyPr lIns="0" tIns="0" rIns="0" bIns="0"/>
          <a:lstStyle>
            <a:lvl1pPr>
              <a:defRPr sz="5400"/>
            </a:lvl1pPr>
          </a:lstStyle>
          <a:p>
            <a:r>
              <a:rPr lang="en-US" dirty="0"/>
              <a:t>Click to edit master title style</a:t>
            </a:r>
          </a:p>
        </p:txBody>
      </p:sp>
    </p:spTree>
    <p:extLst>
      <p:ext uri="{BB962C8B-B14F-4D97-AF65-F5344CB8AC3E}">
        <p14:creationId xmlns:p14="http://schemas.microsoft.com/office/powerpoint/2010/main" val="30807130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mp; Content Layout">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lIns="0" tIns="0" rIns="0" bIns="0"/>
          <a:lstStyle/>
          <a:p>
            <a:r>
              <a:rPr lang="en-US" dirty="0"/>
              <a:t>Click to edit master title style</a:t>
            </a:r>
          </a:p>
        </p:txBody>
      </p:sp>
      <p:sp>
        <p:nvSpPr>
          <p:cNvPr id="5" name="Text Placeholder 4"/>
          <p:cNvSpPr>
            <a:spLocks noGrp="1"/>
          </p:cNvSpPr>
          <p:nvPr>
            <p:ph type="body" sz="quarter" idx="10"/>
          </p:nvPr>
        </p:nvSpPr>
        <p:spPr>
          <a:xfrm>
            <a:off x="274638" y="1668463"/>
            <a:ext cx="11887200" cy="5027612"/>
          </a:xfr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77009020"/>
      </p:ext>
    </p:extLst>
  </p:cSld>
  <p:clrMapOvr>
    <a:masterClrMapping/>
  </p:clrMapOvr>
  <p:extLst>
    <p:ext uri="{DCECCB84-F9BA-43D5-87BE-67443E8EF086}">
      <p15:sldGuideLst xmlns:p15="http://schemas.microsoft.com/office/powerpoint/2012/main">
        <p15:guide id="1" orient="horz" pos="1051" userDrawn="1">
          <p15:clr>
            <a:srgbClr val="FBAE40"/>
          </p15:clr>
        </p15:guide>
        <p15:guide id="2" pos="3917"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mp; Content 2">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475038" y="1668482"/>
            <a:ext cx="8686801" cy="5029181"/>
          </a:xfrm>
        </p:spPr>
        <p:txBody>
          <a:bodyPr lIns="0" tIns="0" rIns="0" bIns="0">
            <a:noAutofit/>
          </a:bodyPr>
          <a:lstStyle>
            <a:lvl1pPr>
              <a:defRPr sz="3600"/>
            </a:lvl1pPr>
            <a:lvl2pPr>
              <a:defRPr sz="28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6"/>
          <p:cNvSpPr>
            <a:spLocks noGrp="1"/>
          </p:cNvSpPr>
          <p:nvPr>
            <p:ph type="body" sz="quarter" idx="11"/>
          </p:nvPr>
        </p:nvSpPr>
        <p:spPr>
          <a:xfrm>
            <a:off x="274638" y="1668482"/>
            <a:ext cx="2743200" cy="5029181"/>
          </a:xfrm>
        </p:spPr>
        <p:txBody>
          <a:bodyPr lIns="0" tIns="0" rIns="0" bIns="0">
            <a:noAutofit/>
          </a:bodyPr>
          <a:lstStyle>
            <a:lvl1pPr algn="l" defTabSz="914166" rtl="0" eaLnBrk="1" latinLnBrk="0" hangingPunct="1">
              <a:spcBef>
                <a:spcPct val="0"/>
              </a:spcBef>
              <a:buNone/>
              <a:defRPr lang="en-US" sz="2400" kern="1200" dirty="0" smtClean="0">
                <a:gradFill>
                  <a:gsLst>
                    <a:gs pos="0">
                      <a:schemeClr val="tx1"/>
                    </a:gs>
                    <a:gs pos="100000">
                      <a:schemeClr val="tx1"/>
                    </a:gs>
                  </a:gsLst>
                  <a:lin ang="5400000" scaled="0"/>
                </a:gradFill>
                <a:latin typeface="+mn-lt"/>
                <a:ea typeface="+mj-ea"/>
                <a:cs typeface="+mj-cs"/>
              </a:defRPr>
            </a:lvl1pPr>
            <a:lvl2pPr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2pPr>
            <a:lvl3pPr marL="228541"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3pPr>
            <a:lvl4pPr marL="457082"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4pPr>
            <a:lvl5pPr marL="739586" indent="0" algn="l" defTabSz="914166" rtl="0" eaLnBrk="1" latinLnBrk="0" hangingPunct="1">
              <a:spcBef>
                <a:spcPct val="0"/>
              </a:spcBef>
              <a:buNone/>
              <a:defRPr lang="en-US" sz="1600" kern="1200" dirty="0">
                <a:gradFill>
                  <a:gsLst>
                    <a:gs pos="0">
                      <a:schemeClr val="tx1"/>
                    </a:gs>
                    <a:gs pos="100000">
                      <a:schemeClr val="tx1"/>
                    </a:gs>
                  </a:gsLst>
                  <a:lin ang="5400000" scaled="0"/>
                </a:gradFill>
                <a:latin typeface="+mn-lt"/>
                <a:ea typeface="+mj-ea"/>
                <a:cs typeface="+mj-cs"/>
              </a:defRPr>
            </a:lvl5pPr>
          </a:lstStyle>
          <a:p>
            <a:pPr lvl="0"/>
            <a:r>
              <a:rPr lang="en-US"/>
              <a:t>Click to edit Master text styles</a:t>
            </a:r>
          </a:p>
        </p:txBody>
      </p:sp>
      <p:sp>
        <p:nvSpPr>
          <p:cNvPr id="3" name="Title 2"/>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3032846028"/>
      </p:ext>
    </p:extLst>
  </p:cSld>
  <p:clrMapOvr>
    <a:masterClrMapping/>
  </p:clrMapOvr>
  <p:extLst>
    <p:ext uri="{DCECCB84-F9BA-43D5-87BE-67443E8EF086}">
      <p15:sldGuideLst xmlns:p15="http://schemas.microsoft.com/office/powerpoint/2012/main">
        <p15:guide id="1" orient="horz" pos="1051" userDrawn="1">
          <p15:clr>
            <a:srgbClr val="FBAE40"/>
          </p15:clr>
        </p15:guide>
        <p15:guide id="2" pos="173" userDrawn="1">
          <p15:clr>
            <a:srgbClr val="FBAE40"/>
          </p15:clr>
        </p15:guide>
        <p15:guide id="3" pos="1901" userDrawn="1">
          <p15:clr>
            <a:srgbClr val="FBAE40"/>
          </p15:clr>
        </p15:guide>
        <p15:guide id="4" pos="2189" userDrawn="1">
          <p15:clr>
            <a:srgbClr val="FBAE40"/>
          </p15:clr>
        </p15:guide>
        <p15:guide id="5" orient="horz" pos="4219" userDrawn="1">
          <p15:clr>
            <a:srgbClr val="FBAE40"/>
          </p15:clr>
        </p15:guide>
        <p15:guide id="6" orient="horz" pos="763" userDrawn="1">
          <p15:clr>
            <a:srgbClr val="FBAE40"/>
          </p15:clr>
        </p15:guide>
        <p15:guide id="7" orient="horz" pos="187" userDrawn="1">
          <p15:clr>
            <a:srgbClr val="FBAE40"/>
          </p15:clr>
        </p15:guide>
        <p15:guide id="8" pos="7661"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Only_Large">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1189039" y="2125663"/>
            <a:ext cx="10058400" cy="912813"/>
          </a:xfrm>
        </p:spPr>
        <p:txBody>
          <a:bodyPr/>
          <a:lstStyle>
            <a:lvl1pPr>
              <a:defRPr sz="3600"/>
            </a:lvl1pPr>
          </a:lstStyle>
          <a:p>
            <a:r>
              <a:rPr lang="en-US" dirty="0"/>
              <a:t>Click to edit master title style</a:t>
            </a:r>
          </a:p>
        </p:txBody>
      </p:sp>
    </p:spTree>
    <p:extLst>
      <p:ext uri="{BB962C8B-B14F-4D97-AF65-F5344CB8AC3E}">
        <p14:creationId xmlns:p14="http://schemas.microsoft.com/office/powerpoint/2010/main" val="2034778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74638" y="1668482"/>
            <a:ext cx="2743200" cy="5027593"/>
          </a:xfrm>
        </p:spPr>
        <p:txBody>
          <a:bodyPr vert="horz" lIns="0" tIns="0" rIns="0" bIns="0" rtlCol="0">
            <a:noAutofit/>
          </a:bodyPr>
          <a:lstStyle>
            <a:lvl1pPr>
              <a:defRPr lang="en-US" sz="2400" dirty="0" smtClean="0">
                <a:latin typeface="+mn-lt"/>
                <a:ea typeface="+mj-ea"/>
                <a:cs typeface="+mj-cs"/>
              </a:defRPr>
            </a:lvl1pPr>
          </a:lstStyle>
          <a:p>
            <a:pPr lvl="0">
              <a:spcBef>
                <a:spcPct val="0"/>
              </a:spcBef>
            </a:pPr>
            <a:r>
              <a:rPr lang="en-US"/>
              <a:t>Click to edit Master text styles</a:t>
            </a:r>
          </a:p>
        </p:txBody>
      </p:sp>
      <p:sp>
        <p:nvSpPr>
          <p:cNvPr id="2" name="Title 1"/>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69601050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wrap="square" lIns="0" tIns="0" rIns="0" bIns="0" anchor="ctr">
            <a:noAutofit/>
          </a:bodyPr>
          <a:lstStyle>
            <a:lvl1pPr>
              <a:lnSpc>
                <a:spcPct val="95000"/>
              </a:lnSpc>
              <a:spcBef>
                <a:spcPts val="0"/>
              </a:spcBef>
              <a:spcAft>
                <a:spcPts val="1632"/>
              </a:spcAft>
              <a:defRPr lang="en-US" sz="3600" kern="1200" dirty="0" smtClean="0">
                <a:gradFill>
                  <a:gsLst>
                    <a:gs pos="0">
                      <a:schemeClr val="tx1"/>
                    </a:gs>
                    <a:gs pos="100000">
                      <a:schemeClr val="tx1"/>
                    </a:gs>
                  </a:gsLst>
                  <a:lin ang="5400000" scaled="0"/>
                </a:gradFill>
                <a:latin typeface="+mj-lt"/>
                <a:ea typeface="+mn-ea"/>
                <a:cs typeface="+mn-cs"/>
              </a:defRPr>
            </a:lvl1pPr>
            <a:lvl2pPr>
              <a:lnSpc>
                <a:spcPct val="100000"/>
              </a:lnSpc>
              <a:spcBef>
                <a:spcPts val="816"/>
              </a:spcBef>
              <a:defRPr sz="1900">
                <a:solidFill>
                  <a:srgbClr val="FFFFFF"/>
                </a:solidFill>
              </a:defRPr>
            </a:lvl2pPr>
            <a:lvl3pPr>
              <a:lnSpc>
                <a:spcPct val="100000"/>
              </a:lnSpc>
              <a:spcBef>
                <a:spcPts val="816"/>
              </a:spcBef>
              <a:defRPr sz="1900">
                <a:solidFill>
                  <a:srgbClr val="FFFFFF"/>
                </a:solidFill>
              </a:defRPr>
            </a:lvl3pPr>
            <a:lvl4pPr>
              <a:lnSpc>
                <a:spcPct val="100000"/>
              </a:lnSpc>
              <a:spcBef>
                <a:spcPts val="816"/>
              </a:spcBef>
              <a:defRPr sz="1900">
                <a:solidFill>
                  <a:srgbClr val="FFFFFF"/>
                </a:solidFill>
              </a:defRPr>
            </a:lvl4pPr>
            <a:lvl5pPr>
              <a:lnSpc>
                <a:spcPct val="100000"/>
              </a:lnSpc>
              <a:spcBef>
                <a:spcPts val="816"/>
              </a:spcBef>
              <a:defRPr sz="1900">
                <a:solidFill>
                  <a:srgbClr val="FFFFFF"/>
                </a:solidFill>
              </a:defRPr>
            </a:lvl5pPr>
          </a:lstStyle>
          <a:p>
            <a:pPr marL="0" lvl="0" indent="0" algn="l" defTabSz="914166" rtl="0" eaLnBrk="1" latinLnBrk="0" hangingPunct="1">
              <a:spcBef>
                <a:spcPct val="20000"/>
              </a:spcBef>
              <a:buFont typeface="Arial" pitchFamily="34" charset="0"/>
              <a:buNone/>
            </a:pPr>
            <a:r>
              <a:rPr lang="en-US"/>
              <a:t>Click to edit Master text styles</a:t>
            </a:r>
          </a:p>
        </p:txBody>
      </p:sp>
      <p:sp>
        <p:nvSpPr>
          <p:cNvPr id="15" name="Title 1"/>
          <p:cNvSpPr>
            <a:spLocks noGrp="1"/>
          </p:cNvSpPr>
          <p:nvPr>
            <p:ph type="ctrTitle" hasCustomPrompt="1"/>
          </p:nvPr>
        </p:nvSpPr>
        <p:spPr>
          <a:xfrm>
            <a:off x="274638" y="1537563"/>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rgbClr val="969696">
              <a:alpha val="80000"/>
            </a:srgbClr>
          </a:solidFill>
          <a:ln>
            <a:noFill/>
          </a:ln>
        </p:spPr>
        <p:txBody>
          <a:bodyPr vert="horz" wrap="square" lIns="91440" tIns="0" rIns="91440" bIns="0"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3362484035"/>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w/ Title">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0" tIns="0" rIns="0" bIns="0" rtlCol="0" anchor="ctr">
            <a:noAutofit/>
          </a:bodyPr>
          <a:lstStyle>
            <a:lvl1pPr>
              <a:defRPr lang="en-US" sz="3600" kern="1200" dirty="0" smtClean="0">
                <a:gradFill>
                  <a:gsLst>
                    <a:gs pos="0">
                      <a:schemeClr val="tx1"/>
                    </a:gs>
                    <a:gs pos="100000">
                      <a:schemeClr val="tx1"/>
                    </a:gs>
                  </a:gsLst>
                  <a:lin ang="5400000" scaled="0"/>
                </a:gradFill>
                <a:latin typeface="+mj-lt"/>
                <a:ea typeface="+mn-ea"/>
                <a:cs typeface="+mn-cs"/>
              </a:defRPr>
            </a:lvl1pPr>
          </a:lstStyle>
          <a:p>
            <a:pPr marL="0" lvl="0" indent="0" algn="l" defTabSz="914166" rtl="0" eaLnBrk="1" latinLnBrk="0" hangingPunct="1">
              <a:spcBef>
                <a:spcPct val="20000"/>
              </a:spcBef>
              <a:spcAft>
                <a:spcPts val="1632"/>
              </a:spcAft>
              <a:buFont typeface="Arial" pitchFamily="34" charset="0"/>
              <a:buNone/>
            </a:pPr>
            <a:r>
              <a:rPr lang="en-US"/>
              <a:t>Click to edit Master text styles</a:t>
            </a:r>
          </a:p>
        </p:txBody>
      </p:sp>
      <p:sp>
        <p:nvSpPr>
          <p:cNvPr id="6" name="Text Placeholder 8"/>
          <p:cNvSpPr>
            <a:spLocks noGrp="1"/>
          </p:cNvSpPr>
          <p:nvPr>
            <p:ph type="body" sz="quarter" idx="16" hasCustomPrompt="1"/>
          </p:nvPr>
        </p:nvSpPr>
        <p:spPr>
          <a:xfrm>
            <a:off x="274641" y="296864"/>
            <a:ext cx="11887199" cy="914400"/>
          </a:xfrm>
        </p:spPr>
        <p:txBody>
          <a:bodyPr vert="horz" lIns="0" tIns="0" rIns="0" bIns="0" rtlCol="0" anchor="t">
            <a:noAutofit/>
          </a:bodyPr>
          <a:lstStyle>
            <a:lvl1pPr>
              <a:defRPr lang="en-US" sz="4800" dirty="0" smtClean="0">
                <a:ea typeface="+mj-ea"/>
                <a:cs typeface="+mj-cs"/>
              </a:defRPr>
            </a:lvl1pPr>
          </a:lstStyle>
          <a:p>
            <a:pPr lvl="0">
              <a:spcBef>
                <a:spcPct val="0"/>
              </a:spcBef>
            </a:pPr>
            <a:r>
              <a:rPr lang="en-US" dirty="0"/>
              <a:t>Click to edit master text styles</a:t>
            </a:r>
          </a:p>
        </p:txBody>
      </p:sp>
      <p:sp>
        <p:nvSpPr>
          <p:cNvPr id="5" name="Title 1"/>
          <p:cNvSpPr>
            <a:spLocks noGrp="1"/>
          </p:cNvSpPr>
          <p:nvPr>
            <p:ph type="ctrTitle" hasCustomPrompt="1"/>
          </p:nvPr>
        </p:nvSpPr>
        <p:spPr>
          <a:xfrm>
            <a:off x="274638" y="1537564"/>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rgbClr val="969696">
              <a:alpha val="80000"/>
            </a:srgbClr>
          </a:solidFill>
          <a:ln>
            <a:noFill/>
          </a:ln>
        </p:spPr>
        <p:txBody>
          <a:bodyPr vert="horz" wrap="square" lIns="91440" tIns="0" rIns="91440" bIns="0"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3181569682"/>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icture Shape &amp; Color Background w/ Title">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0" tIns="0" rIns="0" bIns="0" rtlCol="0" anchor="ctr">
            <a:noAutofit/>
          </a:bodyPr>
          <a:lstStyle>
            <a:lvl1pPr>
              <a:defRPr lang="en-US" sz="3600" kern="1200" dirty="0" smtClean="0">
                <a:gradFill>
                  <a:gsLst>
                    <a:gs pos="0">
                      <a:schemeClr val="tx1"/>
                    </a:gs>
                    <a:gs pos="100000">
                      <a:schemeClr val="tx1"/>
                    </a:gs>
                  </a:gsLst>
                  <a:lin ang="5400000" scaled="0"/>
                </a:gradFill>
                <a:latin typeface="+mj-lt"/>
                <a:ea typeface="+mn-ea"/>
                <a:cs typeface="+mn-cs"/>
              </a:defRPr>
            </a:lvl1pPr>
          </a:lstStyle>
          <a:p>
            <a:pPr marL="0" lvl="0" indent="0" algn="l" defTabSz="914166" rtl="0" eaLnBrk="1" latinLnBrk="0" hangingPunct="1">
              <a:spcBef>
                <a:spcPct val="20000"/>
              </a:spcBef>
              <a:buFont typeface="Arial" pitchFamily="34" charset="0"/>
              <a:buNone/>
            </a:pPr>
            <a:r>
              <a:rPr lang="en-US"/>
              <a:t>Click to edit Master text styles</a:t>
            </a:r>
          </a:p>
        </p:txBody>
      </p:sp>
      <p:sp>
        <p:nvSpPr>
          <p:cNvPr id="7" name="Picture Placeholder 12"/>
          <p:cNvSpPr>
            <a:spLocks noGrp="1"/>
          </p:cNvSpPr>
          <p:nvPr>
            <p:ph type="pic" sz="quarter" idx="16"/>
          </p:nvPr>
        </p:nvSpPr>
        <p:spPr>
          <a:xfrm>
            <a:off x="274638" y="1535875"/>
            <a:ext cx="3931920" cy="39227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1"/>
          <a:lstStyle/>
          <a:p>
            <a:r>
              <a:rPr lang="en-US"/>
              <a:t>Click icon to add picture</a:t>
            </a:r>
            <a:endParaRPr lang="en-US" dirty="0"/>
          </a:p>
        </p:txBody>
      </p:sp>
      <p:sp>
        <p:nvSpPr>
          <p:cNvPr id="2" name="Title 1"/>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3052008757"/>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nly_Large">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1189039" y="2125663"/>
            <a:ext cx="10058400" cy="912813"/>
          </a:xfrm>
        </p:spPr>
        <p:txBody>
          <a:bodyPr/>
          <a:lstStyle>
            <a:lvl1pPr>
              <a:defRPr sz="3600"/>
            </a:lvl1pPr>
          </a:lstStyle>
          <a:p>
            <a:r>
              <a:rPr lang="en-US" dirty="0"/>
              <a:t>Click to edit master title style</a:t>
            </a:r>
          </a:p>
        </p:txBody>
      </p:sp>
    </p:spTree>
    <p:extLst>
      <p:ext uri="{BB962C8B-B14F-4D97-AF65-F5344CB8AC3E}">
        <p14:creationId xmlns:p14="http://schemas.microsoft.com/office/powerpoint/2010/main" val="79521292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itle &amp; Content_with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bIns="0"/>
          <a:lstStyle/>
          <a:p>
            <a:r>
              <a:rPr lang="en-US" dirty="0"/>
              <a:t>Click to edit master title style</a:t>
            </a:r>
          </a:p>
        </p:txBody>
      </p:sp>
    </p:spTree>
    <p:extLst>
      <p:ext uri="{BB962C8B-B14F-4D97-AF65-F5344CB8AC3E}">
        <p14:creationId xmlns:p14="http://schemas.microsoft.com/office/powerpoint/2010/main" val="132791530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2" name="Freeform 1"/>
          <p:cNvSpPr>
            <a:spLocks noEditPoints="1"/>
          </p:cNvSpPr>
          <p:nvPr userDrawn="1"/>
        </p:nvSpPr>
        <p:spPr bwMode="auto">
          <a:xfrm>
            <a:off x="2137568" y="2473325"/>
            <a:ext cx="8161338" cy="2047875"/>
          </a:xfrm>
          <a:custGeom>
            <a:avLst/>
            <a:gdLst>
              <a:gd name="T0" fmla="*/ 336 w 2176"/>
              <a:gd name="T1" fmla="*/ 2 h 546"/>
              <a:gd name="T2" fmla="*/ 269 w 2176"/>
              <a:gd name="T3" fmla="*/ 2 h 546"/>
              <a:gd name="T4" fmla="*/ 48 w 2176"/>
              <a:gd name="T5" fmla="*/ 538 h 546"/>
              <a:gd name="T6" fmla="*/ 2128 w 2176"/>
              <a:gd name="T7" fmla="*/ 2 h 546"/>
              <a:gd name="T8" fmla="*/ 2176 w 2176"/>
              <a:gd name="T9" fmla="*/ 2 h 546"/>
              <a:gd name="T10" fmla="*/ 1049 w 2176"/>
              <a:gd name="T11" fmla="*/ 175 h 546"/>
              <a:gd name="T12" fmla="*/ 1025 w 2176"/>
              <a:gd name="T13" fmla="*/ 454 h 546"/>
              <a:gd name="T14" fmla="*/ 937 w 2176"/>
              <a:gd name="T15" fmla="*/ 473 h 546"/>
              <a:gd name="T16" fmla="*/ 892 w 2176"/>
              <a:gd name="T17" fmla="*/ 384 h 546"/>
              <a:gd name="T18" fmla="*/ 809 w 2176"/>
              <a:gd name="T19" fmla="*/ 394 h 546"/>
              <a:gd name="T20" fmla="*/ 975 w 2176"/>
              <a:gd name="T21" fmla="*/ 540 h 546"/>
              <a:gd name="T22" fmla="*/ 1048 w 2176"/>
              <a:gd name="T23" fmla="*/ 482 h 546"/>
              <a:gd name="T24" fmla="*/ 1131 w 2176"/>
              <a:gd name="T25" fmla="*/ 536 h 546"/>
              <a:gd name="T26" fmla="*/ 1293 w 2176"/>
              <a:gd name="T27" fmla="*/ 14 h 546"/>
              <a:gd name="T28" fmla="*/ 1238 w 2176"/>
              <a:gd name="T29" fmla="*/ 3 h 546"/>
              <a:gd name="T30" fmla="*/ 1207 w 2176"/>
              <a:gd name="T31" fmla="*/ 48 h 546"/>
              <a:gd name="T32" fmla="*/ 1237 w 2176"/>
              <a:gd name="T33" fmla="*/ 91 h 546"/>
              <a:gd name="T34" fmla="*/ 1293 w 2176"/>
              <a:gd name="T35" fmla="*/ 81 h 546"/>
              <a:gd name="T36" fmla="*/ 1216 w 2176"/>
              <a:gd name="T37" fmla="*/ 536 h 546"/>
              <a:gd name="T38" fmla="*/ 1216 w 2176"/>
              <a:gd name="T39" fmla="*/ 175 h 546"/>
              <a:gd name="T40" fmla="*/ 1457 w 2176"/>
              <a:gd name="T41" fmla="*/ 536 h 546"/>
              <a:gd name="T42" fmla="*/ 1376 w 2176"/>
              <a:gd name="T43" fmla="*/ 536 h 546"/>
              <a:gd name="T44" fmla="*/ 729 w 2176"/>
              <a:gd name="T45" fmla="*/ 213 h 546"/>
              <a:gd name="T46" fmla="*/ 573 w 2176"/>
              <a:gd name="T47" fmla="*/ 163 h 546"/>
              <a:gd name="T48" fmla="*/ 491 w 2176"/>
              <a:gd name="T49" fmla="*/ 226 h 546"/>
              <a:gd name="T50" fmla="*/ 460 w 2176"/>
              <a:gd name="T51" fmla="*/ 2 h 546"/>
              <a:gd name="T52" fmla="*/ 489 w 2176"/>
              <a:gd name="T53" fmla="*/ 537 h 546"/>
              <a:gd name="T54" fmla="*/ 509 w 2176"/>
              <a:gd name="T55" fmla="*/ 512 h 546"/>
              <a:gd name="T56" fmla="*/ 596 w 2176"/>
              <a:gd name="T57" fmla="*/ 546 h 546"/>
              <a:gd name="T58" fmla="*/ 754 w 2176"/>
              <a:gd name="T59" fmla="*/ 423 h 546"/>
              <a:gd name="T60" fmla="*/ 671 w 2176"/>
              <a:gd name="T61" fmla="*/ 400 h 546"/>
              <a:gd name="T62" fmla="*/ 578 w 2176"/>
              <a:gd name="T63" fmla="*/ 478 h 546"/>
              <a:gd name="T64" fmla="*/ 495 w 2176"/>
              <a:gd name="T65" fmla="*/ 421 h 546"/>
              <a:gd name="T66" fmla="*/ 496 w 2176"/>
              <a:gd name="T67" fmla="*/ 291 h 546"/>
              <a:gd name="T68" fmla="*/ 586 w 2176"/>
              <a:gd name="T69" fmla="*/ 226 h 546"/>
              <a:gd name="T70" fmla="*/ 672 w 2176"/>
              <a:gd name="T71" fmla="*/ 293 h 546"/>
              <a:gd name="T72" fmla="*/ 1866 w 2176"/>
              <a:gd name="T73" fmla="*/ 2 h 546"/>
              <a:gd name="T74" fmla="*/ 1783 w 2176"/>
              <a:gd name="T75" fmla="*/ 220 h 546"/>
              <a:gd name="T76" fmla="*/ 1716 w 2176"/>
              <a:gd name="T77" fmla="*/ 171 h 546"/>
              <a:gd name="T78" fmla="*/ 1561 w 2176"/>
              <a:gd name="T79" fmla="*/ 220 h 546"/>
              <a:gd name="T80" fmla="*/ 1526 w 2176"/>
              <a:gd name="T81" fmla="*/ 443 h 546"/>
              <a:gd name="T82" fmla="*/ 1665 w 2176"/>
              <a:gd name="T83" fmla="*/ 546 h 546"/>
              <a:gd name="T84" fmla="*/ 1763 w 2176"/>
              <a:gd name="T85" fmla="*/ 507 h 546"/>
              <a:gd name="T86" fmla="*/ 1785 w 2176"/>
              <a:gd name="T87" fmla="*/ 537 h 546"/>
              <a:gd name="T88" fmla="*/ 1778 w 2176"/>
              <a:gd name="T89" fmla="*/ 413 h 546"/>
              <a:gd name="T90" fmla="*/ 1692 w 2176"/>
              <a:gd name="T91" fmla="*/ 479 h 546"/>
              <a:gd name="T92" fmla="*/ 1607 w 2176"/>
              <a:gd name="T93" fmla="*/ 414 h 546"/>
              <a:gd name="T94" fmla="*/ 1624 w 2176"/>
              <a:gd name="T95" fmla="*/ 269 h 546"/>
              <a:gd name="T96" fmla="*/ 1732 w 2176"/>
              <a:gd name="T97" fmla="*/ 241 h 546"/>
              <a:gd name="T98" fmla="*/ 1786 w 2176"/>
              <a:gd name="T99" fmla="*/ 326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176" h="546">
                <a:moveTo>
                  <a:pt x="163" y="538"/>
                </a:moveTo>
                <a:cubicBezTo>
                  <a:pt x="116" y="538"/>
                  <a:pt x="116" y="538"/>
                  <a:pt x="116" y="538"/>
                </a:cubicBezTo>
                <a:cubicBezTo>
                  <a:pt x="336" y="2"/>
                  <a:pt x="336" y="2"/>
                  <a:pt x="336" y="2"/>
                </a:cubicBezTo>
                <a:cubicBezTo>
                  <a:pt x="384" y="2"/>
                  <a:pt x="384" y="2"/>
                  <a:pt x="384" y="2"/>
                </a:cubicBezTo>
                <a:lnTo>
                  <a:pt x="163" y="538"/>
                </a:lnTo>
                <a:close/>
                <a:moveTo>
                  <a:pt x="269" y="2"/>
                </a:moveTo>
                <a:cubicBezTo>
                  <a:pt x="221" y="2"/>
                  <a:pt x="221" y="2"/>
                  <a:pt x="221" y="2"/>
                </a:cubicBezTo>
                <a:cubicBezTo>
                  <a:pt x="0" y="538"/>
                  <a:pt x="0" y="538"/>
                  <a:pt x="0" y="538"/>
                </a:cubicBezTo>
                <a:cubicBezTo>
                  <a:pt x="48" y="538"/>
                  <a:pt x="48" y="538"/>
                  <a:pt x="48" y="538"/>
                </a:cubicBezTo>
                <a:lnTo>
                  <a:pt x="269" y="2"/>
                </a:lnTo>
                <a:close/>
                <a:moveTo>
                  <a:pt x="2176" y="2"/>
                </a:moveTo>
                <a:cubicBezTo>
                  <a:pt x="2128" y="2"/>
                  <a:pt x="2128" y="2"/>
                  <a:pt x="2128" y="2"/>
                </a:cubicBezTo>
                <a:cubicBezTo>
                  <a:pt x="1908" y="538"/>
                  <a:pt x="1908" y="538"/>
                  <a:pt x="1908" y="538"/>
                </a:cubicBezTo>
                <a:cubicBezTo>
                  <a:pt x="1955" y="538"/>
                  <a:pt x="1955" y="538"/>
                  <a:pt x="1955" y="538"/>
                </a:cubicBezTo>
                <a:lnTo>
                  <a:pt x="2176" y="2"/>
                </a:lnTo>
                <a:close/>
                <a:moveTo>
                  <a:pt x="1131" y="536"/>
                </a:moveTo>
                <a:cubicBezTo>
                  <a:pt x="1131" y="175"/>
                  <a:pt x="1131" y="175"/>
                  <a:pt x="1131" y="175"/>
                </a:cubicBezTo>
                <a:cubicBezTo>
                  <a:pt x="1049" y="175"/>
                  <a:pt x="1049" y="175"/>
                  <a:pt x="1049" y="175"/>
                </a:cubicBezTo>
                <a:cubicBezTo>
                  <a:pt x="1049" y="384"/>
                  <a:pt x="1049" y="384"/>
                  <a:pt x="1049" y="384"/>
                </a:cubicBezTo>
                <a:cubicBezTo>
                  <a:pt x="1049" y="399"/>
                  <a:pt x="1047" y="412"/>
                  <a:pt x="1042" y="424"/>
                </a:cubicBezTo>
                <a:cubicBezTo>
                  <a:pt x="1038" y="436"/>
                  <a:pt x="1032" y="446"/>
                  <a:pt x="1025" y="454"/>
                </a:cubicBezTo>
                <a:cubicBezTo>
                  <a:pt x="1017" y="462"/>
                  <a:pt x="1009" y="468"/>
                  <a:pt x="999" y="472"/>
                </a:cubicBezTo>
                <a:cubicBezTo>
                  <a:pt x="989" y="476"/>
                  <a:pt x="978" y="478"/>
                  <a:pt x="967" y="478"/>
                </a:cubicBezTo>
                <a:cubicBezTo>
                  <a:pt x="956" y="478"/>
                  <a:pt x="946" y="476"/>
                  <a:pt x="937" y="473"/>
                </a:cubicBezTo>
                <a:cubicBezTo>
                  <a:pt x="927" y="470"/>
                  <a:pt x="920" y="464"/>
                  <a:pt x="913" y="457"/>
                </a:cubicBezTo>
                <a:cubicBezTo>
                  <a:pt x="906" y="449"/>
                  <a:pt x="901" y="440"/>
                  <a:pt x="897" y="428"/>
                </a:cubicBezTo>
                <a:cubicBezTo>
                  <a:pt x="894" y="416"/>
                  <a:pt x="892" y="401"/>
                  <a:pt x="892" y="384"/>
                </a:cubicBezTo>
                <a:cubicBezTo>
                  <a:pt x="892" y="175"/>
                  <a:pt x="892" y="175"/>
                  <a:pt x="892" y="175"/>
                </a:cubicBezTo>
                <a:cubicBezTo>
                  <a:pt x="809" y="175"/>
                  <a:pt x="809" y="175"/>
                  <a:pt x="809" y="175"/>
                </a:cubicBezTo>
                <a:cubicBezTo>
                  <a:pt x="809" y="394"/>
                  <a:pt x="809" y="394"/>
                  <a:pt x="809" y="394"/>
                </a:cubicBezTo>
                <a:cubicBezTo>
                  <a:pt x="809" y="444"/>
                  <a:pt x="821" y="482"/>
                  <a:pt x="843" y="507"/>
                </a:cubicBezTo>
                <a:cubicBezTo>
                  <a:pt x="865" y="532"/>
                  <a:pt x="897" y="545"/>
                  <a:pt x="939" y="545"/>
                </a:cubicBezTo>
                <a:cubicBezTo>
                  <a:pt x="951" y="545"/>
                  <a:pt x="963" y="543"/>
                  <a:pt x="975" y="540"/>
                </a:cubicBezTo>
                <a:cubicBezTo>
                  <a:pt x="986" y="537"/>
                  <a:pt x="996" y="532"/>
                  <a:pt x="1005" y="526"/>
                </a:cubicBezTo>
                <a:cubicBezTo>
                  <a:pt x="1014" y="521"/>
                  <a:pt x="1022" y="514"/>
                  <a:pt x="1029" y="506"/>
                </a:cubicBezTo>
                <a:cubicBezTo>
                  <a:pt x="1037" y="499"/>
                  <a:pt x="1043" y="490"/>
                  <a:pt x="1048" y="482"/>
                </a:cubicBezTo>
                <a:cubicBezTo>
                  <a:pt x="1049" y="482"/>
                  <a:pt x="1049" y="482"/>
                  <a:pt x="1049" y="482"/>
                </a:cubicBezTo>
                <a:cubicBezTo>
                  <a:pt x="1049" y="536"/>
                  <a:pt x="1049" y="536"/>
                  <a:pt x="1049" y="536"/>
                </a:cubicBezTo>
                <a:lnTo>
                  <a:pt x="1131" y="536"/>
                </a:lnTo>
                <a:close/>
                <a:moveTo>
                  <a:pt x="1307" y="48"/>
                </a:moveTo>
                <a:cubicBezTo>
                  <a:pt x="1307" y="41"/>
                  <a:pt x="1306" y="35"/>
                  <a:pt x="1303" y="29"/>
                </a:cubicBezTo>
                <a:cubicBezTo>
                  <a:pt x="1301" y="23"/>
                  <a:pt x="1297" y="18"/>
                  <a:pt x="1293" y="14"/>
                </a:cubicBezTo>
                <a:cubicBezTo>
                  <a:pt x="1288" y="9"/>
                  <a:pt x="1283" y="6"/>
                  <a:pt x="1277" y="3"/>
                </a:cubicBezTo>
                <a:cubicBezTo>
                  <a:pt x="1271" y="1"/>
                  <a:pt x="1264" y="0"/>
                  <a:pt x="1257" y="0"/>
                </a:cubicBezTo>
                <a:cubicBezTo>
                  <a:pt x="1250" y="0"/>
                  <a:pt x="1244" y="1"/>
                  <a:pt x="1238" y="3"/>
                </a:cubicBezTo>
                <a:cubicBezTo>
                  <a:pt x="1232" y="6"/>
                  <a:pt x="1226" y="9"/>
                  <a:pt x="1222" y="13"/>
                </a:cubicBezTo>
                <a:cubicBezTo>
                  <a:pt x="1217" y="18"/>
                  <a:pt x="1214" y="23"/>
                  <a:pt x="1211" y="29"/>
                </a:cubicBezTo>
                <a:cubicBezTo>
                  <a:pt x="1209" y="34"/>
                  <a:pt x="1207" y="41"/>
                  <a:pt x="1207" y="48"/>
                </a:cubicBezTo>
                <a:cubicBezTo>
                  <a:pt x="1207" y="54"/>
                  <a:pt x="1209" y="60"/>
                  <a:pt x="1211" y="66"/>
                </a:cubicBezTo>
                <a:cubicBezTo>
                  <a:pt x="1214" y="72"/>
                  <a:pt x="1217" y="77"/>
                  <a:pt x="1221" y="81"/>
                </a:cubicBezTo>
                <a:cubicBezTo>
                  <a:pt x="1226" y="85"/>
                  <a:pt x="1231" y="88"/>
                  <a:pt x="1237" y="91"/>
                </a:cubicBezTo>
                <a:cubicBezTo>
                  <a:pt x="1243" y="93"/>
                  <a:pt x="1250" y="95"/>
                  <a:pt x="1257" y="95"/>
                </a:cubicBezTo>
                <a:cubicBezTo>
                  <a:pt x="1264" y="95"/>
                  <a:pt x="1271" y="93"/>
                  <a:pt x="1277" y="91"/>
                </a:cubicBezTo>
                <a:cubicBezTo>
                  <a:pt x="1283" y="88"/>
                  <a:pt x="1289" y="85"/>
                  <a:pt x="1293" y="81"/>
                </a:cubicBezTo>
                <a:cubicBezTo>
                  <a:pt x="1297" y="77"/>
                  <a:pt x="1301" y="72"/>
                  <a:pt x="1303" y="66"/>
                </a:cubicBezTo>
                <a:cubicBezTo>
                  <a:pt x="1306" y="60"/>
                  <a:pt x="1307" y="54"/>
                  <a:pt x="1307" y="48"/>
                </a:cubicBezTo>
                <a:moveTo>
                  <a:pt x="1216" y="536"/>
                </a:moveTo>
                <a:cubicBezTo>
                  <a:pt x="1297" y="536"/>
                  <a:pt x="1297" y="536"/>
                  <a:pt x="1297" y="536"/>
                </a:cubicBezTo>
                <a:cubicBezTo>
                  <a:pt x="1297" y="175"/>
                  <a:pt x="1297" y="175"/>
                  <a:pt x="1297" y="175"/>
                </a:cubicBezTo>
                <a:cubicBezTo>
                  <a:pt x="1216" y="175"/>
                  <a:pt x="1216" y="175"/>
                  <a:pt x="1216" y="175"/>
                </a:cubicBezTo>
                <a:lnTo>
                  <a:pt x="1216" y="536"/>
                </a:lnTo>
                <a:close/>
                <a:moveTo>
                  <a:pt x="1376" y="536"/>
                </a:moveTo>
                <a:cubicBezTo>
                  <a:pt x="1457" y="536"/>
                  <a:pt x="1457" y="536"/>
                  <a:pt x="1457" y="536"/>
                </a:cubicBezTo>
                <a:cubicBezTo>
                  <a:pt x="1457" y="2"/>
                  <a:pt x="1457" y="2"/>
                  <a:pt x="1457" y="2"/>
                </a:cubicBezTo>
                <a:cubicBezTo>
                  <a:pt x="1376" y="2"/>
                  <a:pt x="1376" y="2"/>
                  <a:pt x="1376" y="2"/>
                </a:cubicBezTo>
                <a:lnTo>
                  <a:pt x="1376" y="536"/>
                </a:lnTo>
                <a:close/>
                <a:moveTo>
                  <a:pt x="765" y="342"/>
                </a:moveTo>
                <a:cubicBezTo>
                  <a:pt x="765" y="317"/>
                  <a:pt x="762" y="294"/>
                  <a:pt x="756" y="272"/>
                </a:cubicBezTo>
                <a:cubicBezTo>
                  <a:pt x="750" y="249"/>
                  <a:pt x="741" y="230"/>
                  <a:pt x="729" y="213"/>
                </a:cubicBezTo>
                <a:cubicBezTo>
                  <a:pt x="717" y="196"/>
                  <a:pt x="701" y="183"/>
                  <a:pt x="682" y="173"/>
                </a:cubicBezTo>
                <a:cubicBezTo>
                  <a:pt x="663" y="163"/>
                  <a:pt x="640" y="158"/>
                  <a:pt x="613" y="158"/>
                </a:cubicBezTo>
                <a:cubicBezTo>
                  <a:pt x="599" y="158"/>
                  <a:pt x="585" y="160"/>
                  <a:pt x="573" y="163"/>
                </a:cubicBezTo>
                <a:cubicBezTo>
                  <a:pt x="561" y="166"/>
                  <a:pt x="549" y="171"/>
                  <a:pt x="539" y="177"/>
                </a:cubicBezTo>
                <a:cubicBezTo>
                  <a:pt x="529" y="183"/>
                  <a:pt x="520" y="190"/>
                  <a:pt x="512" y="199"/>
                </a:cubicBezTo>
                <a:cubicBezTo>
                  <a:pt x="504" y="207"/>
                  <a:pt x="497" y="216"/>
                  <a:pt x="491" y="226"/>
                </a:cubicBezTo>
                <a:cubicBezTo>
                  <a:pt x="489" y="226"/>
                  <a:pt x="489" y="226"/>
                  <a:pt x="489" y="226"/>
                </a:cubicBezTo>
                <a:cubicBezTo>
                  <a:pt x="489" y="2"/>
                  <a:pt x="489" y="2"/>
                  <a:pt x="489" y="2"/>
                </a:cubicBezTo>
                <a:cubicBezTo>
                  <a:pt x="460" y="2"/>
                  <a:pt x="460" y="2"/>
                  <a:pt x="460" y="2"/>
                </a:cubicBezTo>
                <a:cubicBezTo>
                  <a:pt x="406" y="133"/>
                  <a:pt x="406" y="133"/>
                  <a:pt x="406" y="133"/>
                </a:cubicBezTo>
                <a:cubicBezTo>
                  <a:pt x="406" y="537"/>
                  <a:pt x="406" y="537"/>
                  <a:pt x="406" y="537"/>
                </a:cubicBezTo>
                <a:cubicBezTo>
                  <a:pt x="489" y="537"/>
                  <a:pt x="489" y="537"/>
                  <a:pt x="489" y="537"/>
                </a:cubicBezTo>
                <a:cubicBezTo>
                  <a:pt x="489" y="490"/>
                  <a:pt x="489" y="490"/>
                  <a:pt x="489" y="490"/>
                </a:cubicBezTo>
                <a:cubicBezTo>
                  <a:pt x="491" y="490"/>
                  <a:pt x="491" y="490"/>
                  <a:pt x="491" y="490"/>
                </a:cubicBezTo>
                <a:cubicBezTo>
                  <a:pt x="496" y="498"/>
                  <a:pt x="502" y="505"/>
                  <a:pt x="509" y="512"/>
                </a:cubicBezTo>
                <a:cubicBezTo>
                  <a:pt x="515" y="519"/>
                  <a:pt x="523" y="525"/>
                  <a:pt x="532" y="530"/>
                </a:cubicBezTo>
                <a:cubicBezTo>
                  <a:pt x="540" y="535"/>
                  <a:pt x="550" y="539"/>
                  <a:pt x="561" y="542"/>
                </a:cubicBezTo>
                <a:cubicBezTo>
                  <a:pt x="571" y="544"/>
                  <a:pt x="583" y="546"/>
                  <a:pt x="596" y="546"/>
                </a:cubicBezTo>
                <a:cubicBezTo>
                  <a:pt x="623" y="546"/>
                  <a:pt x="647" y="541"/>
                  <a:pt x="668" y="530"/>
                </a:cubicBezTo>
                <a:cubicBezTo>
                  <a:pt x="689" y="520"/>
                  <a:pt x="707" y="506"/>
                  <a:pt x="721" y="488"/>
                </a:cubicBezTo>
                <a:cubicBezTo>
                  <a:pt x="736" y="470"/>
                  <a:pt x="747" y="448"/>
                  <a:pt x="754" y="423"/>
                </a:cubicBezTo>
                <a:cubicBezTo>
                  <a:pt x="761" y="398"/>
                  <a:pt x="765" y="371"/>
                  <a:pt x="765" y="342"/>
                </a:cubicBezTo>
                <a:moveTo>
                  <a:pt x="678" y="341"/>
                </a:moveTo>
                <a:cubicBezTo>
                  <a:pt x="678" y="363"/>
                  <a:pt x="676" y="383"/>
                  <a:pt x="671" y="400"/>
                </a:cubicBezTo>
                <a:cubicBezTo>
                  <a:pt x="667" y="418"/>
                  <a:pt x="660" y="432"/>
                  <a:pt x="651" y="443"/>
                </a:cubicBezTo>
                <a:cubicBezTo>
                  <a:pt x="643" y="455"/>
                  <a:pt x="632" y="463"/>
                  <a:pt x="620" y="469"/>
                </a:cubicBezTo>
                <a:cubicBezTo>
                  <a:pt x="607" y="475"/>
                  <a:pt x="593" y="478"/>
                  <a:pt x="578" y="478"/>
                </a:cubicBezTo>
                <a:cubicBezTo>
                  <a:pt x="565" y="478"/>
                  <a:pt x="553" y="475"/>
                  <a:pt x="542" y="470"/>
                </a:cubicBezTo>
                <a:cubicBezTo>
                  <a:pt x="531" y="466"/>
                  <a:pt x="522" y="459"/>
                  <a:pt x="514" y="450"/>
                </a:cubicBezTo>
                <a:cubicBezTo>
                  <a:pt x="506" y="442"/>
                  <a:pt x="500" y="432"/>
                  <a:pt x="495" y="421"/>
                </a:cubicBezTo>
                <a:cubicBezTo>
                  <a:pt x="491" y="410"/>
                  <a:pt x="488" y="397"/>
                  <a:pt x="488" y="384"/>
                </a:cubicBezTo>
                <a:cubicBezTo>
                  <a:pt x="488" y="336"/>
                  <a:pt x="488" y="336"/>
                  <a:pt x="488" y="336"/>
                </a:cubicBezTo>
                <a:cubicBezTo>
                  <a:pt x="488" y="319"/>
                  <a:pt x="491" y="304"/>
                  <a:pt x="496" y="291"/>
                </a:cubicBezTo>
                <a:cubicBezTo>
                  <a:pt x="500" y="278"/>
                  <a:pt x="507" y="266"/>
                  <a:pt x="516" y="257"/>
                </a:cubicBezTo>
                <a:cubicBezTo>
                  <a:pt x="524" y="247"/>
                  <a:pt x="534" y="240"/>
                  <a:pt x="546" y="234"/>
                </a:cubicBezTo>
                <a:cubicBezTo>
                  <a:pt x="558" y="229"/>
                  <a:pt x="571" y="226"/>
                  <a:pt x="586" y="226"/>
                </a:cubicBezTo>
                <a:cubicBezTo>
                  <a:pt x="601" y="226"/>
                  <a:pt x="614" y="229"/>
                  <a:pt x="625" y="234"/>
                </a:cubicBezTo>
                <a:cubicBezTo>
                  <a:pt x="636" y="240"/>
                  <a:pt x="646" y="247"/>
                  <a:pt x="654" y="257"/>
                </a:cubicBezTo>
                <a:cubicBezTo>
                  <a:pt x="662" y="267"/>
                  <a:pt x="668" y="279"/>
                  <a:pt x="672" y="293"/>
                </a:cubicBezTo>
                <a:cubicBezTo>
                  <a:pt x="676" y="307"/>
                  <a:pt x="678" y="323"/>
                  <a:pt x="678" y="341"/>
                </a:cubicBezTo>
                <a:moveTo>
                  <a:pt x="1866" y="537"/>
                </a:moveTo>
                <a:cubicBezTo>
                  <a:pt x="1866" y="2"/>
                  <a:pt x="1866" y="2"/>
                  <a:pt x="1866" y="2"/>
                </a:cubicBezTo>
                <a:cubicBezTo>
                  <a:pt x="1785" y="2"/>
                  <a:pt x="1785" y="2"/>
                  <a:pt x="1785" y="2"/>
                </a:cubicBezTo>
                <a:cubicBezTo>
                  <a:pt x="1785" y="220"/>
                  <a:pt x="1785" y="220"/>
                  <a:pt x="1785" y="220"/>
                </a:cubicBezTo>
                <a:cubicBezTo>
                  <a:pt x="1783" y="220"/>
                  <a:pt x="1783" y="220"/>
                  <a:pt x="1783" y="220"/>
                </a:cubicBezTo>
                <a:cubicBezTo>
                  <a:pt x="1779" y="213"/>
                  <a:pt x="1773" y="206"/>
                  <a:pt x="1767" y="199"/>
                </a:cubicBezTo>
                <a:cubicBezTo>
                  <a:pt x="1760" y="192"/>
                  <a:pt x="1753" y="187"/>
                  <a:pt x="1744" y="182"/>
                </a:cubicBezTo>
                <a:cubicBezTo>
                  <a:pt x="1736" y="177"/>
                  <a:pt x="1726" y="173"/>
                  <a:pt x="1716" y="171"/>
                </a:cubicBezTo>
                <a:cubicBezTo>
                  <a:pt x="1705" y="168"/>
                  <a:pt x="1693" y="167"/>
                  <a:pt x="1681" y="167"/>
                </a:cubicBezTo>
                <a:cubicBezTo>
                  <a:pt x="1656" y="167"/>
                  <a:pt x="1633" y="171"/>
                  <a:pt x="1613" y="181"/>
                </a:cubicBezTo>
                <a:cubicBezTo>
                  <a:pt x="1592" y="190"/>
                  <a:pt x="1575" y="203"/>
                  <a:pt x="1561" y="220"/>
                </a:cubicBezTo>
                <a:cubicBezTo>
                  <a:pt x="1546" y="238"/>
                  <a:pt x="1535" y="259"/>
                  <a:pt x="1527" y="283"/>
                </a:cubicBezTo>
                <a:cubicBezTo>
                  <a:pt x="1519" y="308"/>
                  <a:pt x="1515" y="335"/>
                  <a:pt x="1515" y="365"/>
                </a:cubicBezTo>
                <a:cubicBezTo>
                  <a:pt x="1515" y="394"/>
                  <a:pt x="1519" y="420"/>
                  <a:pt x="1526" y="443"/>
                </a:cubicBezTo>
                <a:cubicBezTo>
                  <a:pt x="1534" y="465"/>
                  <a:pt x="1544" y="484"/>
                  <a:pt x="1558" y="500"/>
                </a:cubicBezTo>
                <a:cubicBezTo>
                  <a:pt x="1571" y="515"/>
                  <a:pt x="1587" y="526"/>
                  <a:pt x="1605" y="534"/>
                </a:cubicBezTo>
                <a:cubicBezTo>
                  <a:pt x="1624" y="542"/>
                  <a:pt x="1643" y="546"/>
                  <a:pt x="1665" y="546"/>
                </a:cubicBezTo>
                <a:cubicBezTo>
                  <a:pt x="1679" y="546"/>
                  <a:pt x="1693" y="544"/>
                  <a:pt x="1705" y="541"/>
                </a:cubicBezTo>
                <a:cubicBezTo>
                  <a:pt x="1717" y="538"/>
                  <a:pt x="1728" y="533"/>
                  <a:pt x="1737" y="528"/>
                </a:cubicBezTo>
                <a:cubicBezTo>
                  <a:pt x="1747" y="522"/>
                  <a:pt x="1756" y="515"/>
                  <a:pt x="1763" y="507"/>
                </a:cubicBezTo>
                <a:cubicBezTo>
                  <a:pt x="1771" y="499"/>
                  <a:pt x="1778" y="490"/>
                  <a:pt x="1783" y="480"/>
                </a:cubicBezTo>
                <a:cubicBezTo>
                  <a:pt x="1785" y="480"/>
                  <a:pt x="1785" y="480"/>
                  <a:pt x="1785" y="480"/>
                </a:cubicBezTo>
                <a:cubicBezTo>
                  <a:pt x="1785" y="537"/>
                  <a:pt x="1785" y="537"/>
                  <a:pt x="1785" y="537"/>
                </a:cubicBezTo>
                <a:lnTo>
                  <a:pt x="1866" y="537"/>
                </a:lnTo>
                <a:close/>
                <a:moveTo>
                  <a:pt x="1786" y="366"/>
                </a:moveTo>
                <a:cubicBezTo>
                  <a:pt x="1786" y="384"/>
                  <a:pt x="1783" y="399"/>
                  <a:pt x="1778" y="413"/>
                </a:cubicBezTo>
                <a:cubicBezTo>
                  <a:pt x="1773" y="427"/>
                  <a:pt x="1767" y="439"/>
                  <a:pt x="1758" y="449"/>
                </a:cubicBezTo>
                <a:cubicBezTo>
                  <a:pt x="1750" y="458"/>
                  <a:pt x="1740" y="466"/>
                  <a:pt x="1728" y="471"/>
                </a:cubicBezTo>
                <a:cubicBezTo>
                  <a:pt x="1717" y="476"/>
                  <a:pt x="1705" y="479"/>
                  <a:pt x="1692" y="479"/>
                </a:cubicBezTo>
                <a:cubicBezTo>
                  <a:pt x="1679" y="479"/>
                  <a:pt x="1667" y="477"/>
                  <a:pt x="1656" y="472"/>
                </a:cubicBezTo>
                <a:cubicBezTo>
                  <a:pt x="1644" y="467"/>
                  <a:pt x="1635" y="460"/>
                  <a:pt x="1626" y="450"/>
                </a:cubicBezTo>
                <a:cubicBezTo>
                  <a:pt x="1618" y="440"/>
                  <a:pt x="1612" y="428"/>
                  <a:pt x="1607" y="414"/>
                </a:cubicBezTo>
                <a:cubicBezTo>
                  <a:pt x="1602" y="399"/>
                  <a:pt x="1600" y="382"/>
                  <a:pt x="1600" y="363"/>
                </a:cubicBezTo>
                <a:cubicBezTo>
                  <a:pt x="1600" y="343"/>
                  <a:pt x="1602" y="325"/>
                  <a:pt x="1606" y="309"/>
                </a:cubicBezTo>
                <a:cubicBezTo>
                  <a:pt x="1610" y="294"/>
                  <a:pt x="1616" y="280"/>
                  <a:pt x="1624" y="269"/>
                </a:cubicBezTo>
                <a:cubicBezTo>
                  <a:pt x="1632" y="257"/>
                  <a:pt x="1642" y="249"/>
                  <a:pt x="1654" y="242"/>
                </a:cubicBezTo>
                <a:cubicBezTo>
                  <a:pt x="1667" y="236"/>
                  <a:pt x="1681" y="233"/>
                  <a:pt x="1697" y="233"/>
                </a:cubicBezTo>
                <a:cubicBezTo>
                  <a:pt x="1709" y="233"/>
                  <a:pt x="1721" y="236"/>
                  <a:pt x="1732" y="241"/>
                </a:cubicBezTo>
                <a:cubicBezTo>
                  <a:pt x="1743" y="245"/>
                  <a:pt x="1752" y="252"/>
                  <a:pt x="1760" y="260"/>
                </a:cubicBezTo>
                <a:cubicBezTo>
                  <a:pt x="1768" y="269"/>
                  <a:pt x="1774" y="279"/>
                  <a:pt x="1779" y="290"/>
                </a:cubicBezTo>
                <a:cubicBezTo>
                  <a:pt x="1783" y="301"/>
                  <a:pt x="1786" y="313"/>
                  <a:pt x="1786" y="326"/>
                </a:cubicBezTo>
                <a:lnTo>
                  <a:pt x="1786" y="366"/>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426059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Multiple Shapes &amp; Color Background">
    <p:spTree>
      <p:nvGrpSpPr>
        <p:cNvPr id="1" name=""/>
        <p:cNvGrpSpPr/>
        <p:nvPr/>
      </p:nvGrpSpPr>
      <p:grpSpPr>
        <a:xfrm>
          <a:off x="0" y="0"/>
          <a:ext cx="0" cy="0"/>
          <a:chOff x="0" y="0"/>
          <a:chExt cx="0" cy="0"/>
        </a:xfrm>
      </p:grpSpPr>
      <p:sp>
        <p:nvSpPr>
          <p:cNvPr id="6" name="Picture Placeholder 12"/>
          <p:cNvSpPr>
            <a:spLocks noGrp="1"/>
          </p:cNvSpPr>
          <p:nvPr>
            <p:ph type="pic" sz="quarter" idx="17"/>
          </p:nvPr>
        </p:nvSpPr>
        <p:spPr>
          <a:xfrm>
            <a:off x="274638" y="2307518"/>
            <a:ext cx="1563194" cy="323299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 y="0"/>
                </a:moveTo>
                <a:lnTo>
                  <a:pt x="10000" y="2854"/>
                </a:lnTo>
                <a:cubicBezTo>
                  <a:pt x="9998" y="7335"/>
                  <a:pt x="9970" y="2648"/>
                  <a:pt x="9969" y="7131"/>
                </a:cubicBezTo>
                <a:cubicBezTo>
                  <a:pt x="9964" y="7082"/>
                  <a:pt x="-38" y="10005"/>
                  <a:pt x="0" y="10000"/>
                </a:cubicBezTo>
                <a:cubicBezTo>
                  <a:pt x="6" y="580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8" name="Picture Placeholder 12"/>
          <p:cNvSpPr>
            <a:spLocks noGrp="1"/>
          </p:cNvSpPr>
          <p:nvPr>
            <p:ph type="pic" sz="quarter" idx="18"/>
          </p:nvPr>
        </p:nvSpPr>
        <p:spPr>
          <a:xfrm>
            <a:off x="4745014" y="2301239"/>
            <a:ext cx="3232905" cy="3245549"/>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9" name="Picture Placeholder 12"/>
          <p:cNvSpPr>
            <a:spLocks noGrp="1"/>
          </p:cNvSpPr>
          <p:nvPr>
            <p:ph type="pic" sz="quarter" idx="19"/>
          </p:nvPr>
        </p:nvSpPr>
        <p:spPr>
          <a:xfrm>
            <a:off x="8258122" y="2302035"/>
            <a:ext cx="3903716" cy="3243962"/>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47"/>
              <a:gd name="connsiteY0" fmla="*/ 0 h 10000"/>
              <a:gd name="connsiteX1" fmla="*/ 10046 w 10047"/>
              <a:gd name="connsiteY1" fmla="*/ 693 h 10000"/>
              <a:gd name="connsiteX2" fmla="*/ 10043 w 10047"/>
              <a:gd name="connsiteY2" fmla="*/ 9284 h 10000"/>
              <a:gd name="connsiteX3" fmla="*/ 0 w 10047"/>
              <a:gd name="connsiteY3" fmla="*/ 10000 h 10000"/>
              <a:gd name="connsiteX4" fmla="*/ 9 w 10047"/>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47" h="10000">
                <a:moveTo>
                  <a:pt x="9" y="0"/>
                </a:moveTo>
                <a:cubicBezTo>
                  <a:pt x="-9" y="5"/>
                  <a:pt x="5027" y="346"/>
                  <a:pt x="10046" y="693"/>
                </a:cubicBezTo>
                <a:cubicBezTo>
                  <a:pt x="10052" y="3075"/>
                  <a:pt x="10037" y="6902"/>
                  <a:pt x="10043" y="9284"/>
                </a:cubicBezTo>
                <a:lnTo>
                  <a:pt x="0" y="10000"/>
                </a:lnTo>
                <a:cubicBezTo>
                  <a:pt x="6" y="6667"/>
                  <a:pt x="4" y="5000"/>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10" name="Picture Placeholder 12"/>
          <p:cNvSpPr>
            <a:spLocks noGrp="1"/>
          </p:cNvSpPr>
          <p:nvPr>
            <p:ph type="pic" sz="quarter" idx="20"/>
          </p:nvPr>
        </p:nvSpPr>
        <p:spPr>
          <a:xfrm>
            <a:off x="2118039" y="2301050"/>
            <a:ext cx="2346769" cy="3245927"/>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 name="connsiteX0" fmla="*/ 9 w 15000"/>
              <a:gd name="connsiteY0" fmla="*/ 0 h 10000"/>
              <a:gd name="connsiteX1" fmla="*/ 15000 w 15000"/>
              <a:gd name="connsiteY1" fmla="*/ 2173 h 10000"/>
              <a:gd name="connsiteX2" fmla="*/ 9969 w 15000"/>
              <a:gd name="connsiteY2" fmla="*/ 7131 h 10000"/>
              <a:gd name="connsiteX3" fmla="*/ 0 w 15000"/>
              <a:gd name="connsiteY3" fmla="*/ 10000 h 10000"/>
              <a:gd name="connsiteX4" fmla="*/ 9 w 15000"/>
              <a:gd name="connsiteY4" fmla="*/ 0 h 10000"/>
              <a:gd name="connsiteX0" fmla="*/ 9 w 15024"/>
              <a:gd name="connsiteY0" fmla="*/ 0 h 10000"/>
              <a:gd name="connsiteX1" fmla="*/ 15000 w 15024"/>
              <a:gd name="connsiteY1" fmla="*/ 2173 h 10000"/>
              <a:gd name="connsiteX2" fmla="*/ 15024 w 15024"/>
              <a:gd name="connsiteY2" fmla="*/ 7919 h 10000"/>
              <a:gd name="connsiteX3" fmla="*/ 0 w 15024"/>
              <a:gd name="connsiteY3" fmla="*/ 10000 h 10000"/>
              <a:gd name="connsiteX4" fmla="*/ 9 w 15024"/>
              <a:gd name="connsiteY4" fmla="*/ 0 h 10000"/>
              <a:gd name="connsiteX0" fmla="*/ 9 w 15024"/>
              <a:gd name="connsiteY0" fmla="*/ 0 h 10000"/>
              <a:gd name="connsiteX1" fmla="*/ 15000 w 15024"/>
              <a:gd name="connsiteY1" fmla="*/ 2173 h 10000"/>
              <a:gd name="connsiteX2" fmla="*/ 15024 w 15024"/>
              <a:gd name="connsiteY2" fmla="*/ 7906 h 10000"/>
              <a:gd name="connsiteX3" fmla="*/ 0 w 15024"/>
              <a:gd name="connsiteY3" fmla="*/ 10000 h 10000"/>
              <a:gd name="connsiteX4" fmla="*/ 9 w 15024"/>
              <a:gd name="connsiteY4" fmla="*/ 0 h 10000"/>
              <a:gd name="connsiteX0" fmla="*/ 1 w 15016"/>
              <a:gd name="connsiteY0" fmla="*/ 0 h 10053"/>
              <a:gd name="connsiteX1" fmla="*/ 14992 w 15016"/>
              <a:gd name="connsiteY1" fmla="*/ 2173 h 10053"/>
              <a:gd name="connsiteX2" fmla="*/ 15016 w 15016"/>
              <a:gd name="connsiteY2" fmla="*/ 7906 h 10053"/>
              <a:gd name="connsiteX3" fmla="*/ 20 w 15016"/>
              <a:gd name="connsiteY3" fmla="*/ 10053 h 10053"/>
              <a:gd name="connsiteX4" fmla="*/ 1 w 15016"/>
              <a:gd name="connsiteY4" fmla="*/ 0 h 10053"/>
              <a:gd name="connsiteX0" fmla="*/ 9 w 15024"/>
              <a:gd name="connsiteY0" fmla="*/ 0 h 10040"/>
              <a:gd name="connsiteX1" fmla="*/ 15000 w 15024"/>
              <a:gd name="connsiteY1" fmla="*/ 2173 h 10040"/>
              <a:gd name="connsiteX2" fmla="*/ 15024 w 15024"/>
              <a:gd name="connsiteY2" fmla="*/ 7906 h 10040"/>
              <a:gd name="connsiteX3" fmla="*/ 0 w 15024"/>
              <a:gd name="connsiteY3" fmla="*/ 10040 h 10040"/>
              <a:gd name="connsiteX4" fmla="*/ 9 w 15024"/>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48"/>
              <a:gd name="connsiteY0" fmla="*/ 0 h 10040"/>
              <a:gd name="connsiteX1" fmla="*/ 15139 w 15148"/>
              <a:gd name="connsiteY1" fmla="*/ 2200 h 10040"/>
              <a:gd name="connsiteX2" fmla="*/ 15135 w 15148"/>
              <a:gd name="connsiteY2" fmla="*/ 7906 h 10040"/>
              <a:gd name="connsiteX3" fmla="*/ 0 w 15148"/>
              <a:gd name="connsiteY3" fmla="*/ 10040 h 10040"/>
              <a:gd name="connsiteX4" fmla="*/ 9 w 15148"/>
              <a:gd name="connsiteY4" fmla="*/ 0 h 10040"/>
              <a:gd name="connsiteX0" fmla="*/ 9 w 15143"/>
              <a:gd name="connsiteY0" fmla="*/ 0 h 10040"/>
              <a:gd name="connsiteX1" fmla="*/ 15111 w 15143"/>
              <a:gd name="connsiteY1" fmla="*/ 2240 h 10040"/>
              <a:gd name="connsiteX2" fmla="*/ 15135 w 15143"/>
              <a:gd name="connsiteY2" fmla="*/ 7906 h 10040"/>
              <a:gd name="connsiteX3" fmla="*/ 0 w 15143"/>
              <a:gd name="connsiteY3" fmla="*/ 10040 h 10040"/>
              <a:gd name="connsiteX4" fmla="*/ 9 w 15143"/>
              <a:gd name="connsiteY4" fmla="*/ 0 h 10040"/>
              <a:gd name="connsiteX0" fmla="*/ 9 w 15141"/>
              <a:gd name="connsiteY0" fmla="*/ 0 h 10040"/>
              <a:gd name="connsiteX1" fmla="*/ 15083 w 15141"/>
              <a:gd name="connsiteY1" fmla="*/ 2187 h 10040"/>
              <a:gd name="connsiteX2" fmla="*/ 15135 w 15141"/>
              <a:gd name="connsiteY2" fmla="*/ 7906 h 10040"/>
              <a:gd name="connsiteX3" fmla="*/ 0 w 15141"/>
              <a:gd name="connsiteY3" fmla="*/ 10040 h 10040"/>
              <a:gd name="connsiteX4" fmla="*/ 9 w 15141"/>
              <a:gd name="connsiteY4" fmla="*/ 0 h 10040"/>
              <a:gd name="connsiteX0" fmla="*/ 9 w 15083"/>
              <a:gd name="connsiteY0" fmla="*/ 0 h 10040"/>
              <a:gd name="connsiteX1" fmla="*/ 15083 w 15083"/>
              <a:gd name="connsiteY1" fmla="*/ 2187 h 10040"/>
              <a:gd name="connsiteX2" fmla="*/ 15052 w 15083"/>
              <a:gd name="connsiteY2" fmla="*/ 7906 h 10040"/>
              <a:gd name="connsiteX3" fmla="*/ 0 w 15083"/>
              <a:gd name="connsiteY3" fmla="*/ 10040 h 10040"/>
              <a:gd name="connsiteX4" fmla="*/ 9 w 15083"/>
              <a:gd name="connsiteY4" fmla="*/ 0 h 10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83" h="10040">
                <a:moveTo>
                  <a:pt x="9" y="0"/>
                </a:moveTo>
                <a:lnTo>
                  <a:pt x="15083" y="2187"/>
                </a:lnTo>
                <a:cubicBezTo>
                  <a:pt x="15081" y="2167"/>
                  <a:pt x="15081" y="7843"/>
                  <a:pt x="15052" y="7906"/>
                </a:cubicBezTo>
                <a:cubicBezTo>
                  <a:pt x="15047" y="7857"/>
                  <a:pt x="-38" y="10045"/>
                  <a:pt x="0" y="10040"/>
                </a:cubicBezTo>
                <a:cubicBezTo>
                  <a:pt x="6" y="584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2" name="Title 1"/>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558590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Logo on Background">
    <p:spTree>
      <p:nvGrpSpPr>
        <p:cNvPr id="1" name=""/>
        <p:cNvGrpSpPr/>
        <p:nvPr/>
      </p:nvGrpSpPr>
      <p:grpSpPr>
        <a:xfrm>
          <a:off x="0" y="0"/>
          <a:ext cx="0" cy="0"/>
          <a:chOff x="0" y="0"/>
          <a:chExt cx="0" cy="0"/>
        </a:xfrm>
      </p:grpSpPr>
      <p:sp>
        <p:nvSpPr>
          <p:cNvPr id="3" name="Text Box 3"/>
          <p:cNvSpPr txBox="1">
            <a:spLocks noChangeArrowheads="1"/>
          </p:cNvSpPr>
          <p:nvPr userDrawn="1"/>
        </p:nvSpPr>
        <p:spPr bwMode="blackWhite">
          <a:xfrm>
            <a:off x="273050" y="6079032"/>
            <a:ext cx="11888787" cy="618631"/>
          </a:xfrm>
          <a:prstGeom prst="rect">
            <a:avLst/>
          </a:prstGeom>
          <a:noFill/>
          <a:ln w="12700">
            <a:noFill/>
            <a:miter lim="800000"/>
            <a:headEnd type="none" w="sm" len="sm"/>
            <a:tailEnd type="none" w="sm" len="sm"/>
          </a:ln>
          <a:effectLst/>
        </p:spPr>
        <p:txBody>
          <a:bodyPr vert="horz" wrap="square" lIns="182880" tIns="146304" rIns="182880" bIns="146304" numCol="1" anchor="t" anchorCtr="0" compatLnSpc="1">
            <a:prstTxWarp prst="textNoShape">
              <a:avLst/>
            </a:prstTxWarp>
            <a:spAutoFit/>
          </a:bodyPr>
          <a:lstStyle/>
          <a:p>
            <a:pPr defTabSz="932290" eaLnBrk="0" hangingPunct="0"/>
            <a:r>
              <a:rPr lang="en-US" sz="700" dirty="0">
                <a:gradFill>
                  <a:gsLst>
                    <a:gs pos="0">
                      <a:srgbClr val="FFFFFF"/>
                    </a:gs>
                    <a:gs pos="100000">
                      <a:srgbClr val="FFFFFF"/>
                    </a:gs>
                  </a:gsLst>
                  <a:lin ang="5400000" scaled="0"/>
                </a:gradFill>
                <a:cs typeface="Segoe UI" pitchFamily="34" charset="0"/>
              </a:rPr>
              <a:t>© 2012 Microsoft Corporation. All rights reserved. Microsoft, Windows, Windows Vista and other product names are or may be registered trademarks and/or trademarks in the U.S. and/or other countries.</a:t>
            </a:r>
          </a:p>
          <a:p>
            <a:pPr defTabSz="932290" eaLnBrk="0" hangingPunct="0"/>
            <a:r>
              <a:rPr lang="en-US" sz="700" dirty="0">
                <a:gradFill>
                  <a:gsLst>
                    <a:gs pos="0">
                      <a:srgbClr val="FFFFFF"/>
                    </a:gs>
                    <a:gs pos="100000">
                      <a:srgbClr val="FFFFFF"/>
                    </a:gs>
                  </a:gsLst>
                  <a:lin ang="5400000" scaled="0"/>
                </a:gradFill>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invGray">
          <a:xfrm>
            <a:off x="459230" y="3145040"/>
            <a:ext cx="3288506" cy="704445"/>
          </a:xfrm>
          <a:prstGeom prst="rect">
            <a:avLst/>
          </a:prstGeom>
        </p:spPr>
      </p:pic>
    </p:spTree>
    <p:extLst>
      <p:ext uri="{BB962C8B-B14F-4D97-AF65-F5344CB8AC3E}">
        <p14:creationId xmlns:p14="http://schemas.microsoft.com/office/powerpoint/2010/main" val="6262675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Slide_Color  2">
    <p:bg>
      <p:bgPr>
        <a:solidFill>
          <a:srgbClr val="505050"/>
        </a:solid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274638" y="5783263"/>
            <a:ext cx="11887200" cy="914400"/>
          </a:xfrm>
        </p:spPr>
        <p:txBody>
          <a:bodyPr lIns="0" tIns="0" rIns="0" bIns="0" anchor="b">
            <a:noAutofit/>
          </a:bodyPr>
          <a:lstStyle>
            <a:lvl1pPr>
              <a:defRPr sz="2000" baseline="0">
                <a:latin typeface="+mn-lt"/>
              </a:defRPr>
            </a:lvl1pPr>
          </a:lstStyle>
          <a:p>
            <a:pPr lvl="0"/>
            <a:r>
              <a:rPr lang="en-US"/>
              <a:t>Click to edit Master text styles</a:t>
            </a:r>
          </a:p>
        </p:txBody>
      </p:sp>
      <p:sp>
        <p:nvSpPr>
          <p:cNvPr id="2" name="Title 1"/>
          <p:cNvSpPr>
            <a:spLocks noGrp="1"/>
          </p:cNvSpPr>
          <p:nvPr>
            <p:ph type="title" hasCustomPrompt="1"/>
          </p:nvPr>
        </p:nvSpPr>
        <p:spPr>
          <a:xfrm>
            <a:off x="274638" y="3040856"/>
            <a:ext cx="11887199" cy="912813"/>
          </a:xfrm>
        </p:spPr>
        <p:txBody>
          <a:bodyPr lIns="0" tIns="0" rIns="0" bIns="0"/>
          <a:lstStyle>
            <a:lvl1pPr>
              <a:defRPr sz="5400"/>
            </a:lvl1pPr>
          </a:lstStyle>
          <a:p>
            <a:r>
              <a:rPr lang="en-US" dirty="0"/>
              <a:t>Click to edit master title style</a:t>
            </a:r>
          </a:p>
        </p:txBody>
      </p:sp>
    </p:spTree>
    <p:extLst>
      <p:ext uri="{BB962C8B-B14F-4D97-AF65-F5344CB8AC3E}">
        <p14:creationId xmlns:p14="http://schemas.microsoft.com/office/powerpoint/2010/main" val="41436036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amp; Content Layout">
    <p:bg>
      <p:bgPr>
        <a:solidFill>
          <a:srgbClr val="505050"/>
        </a:solidFill>
        <a:effectLst/>
      </p:bgPr>
    </p:bg>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lIns="0" tIns="0" rIns="0" bIns="0"/>
          <a:lstStyle/>
          <a:p>
            <a:r>
              <a:rPr lang="en-US" dirty="0"/>
              <a:t>Click to edit master title style</a:t>
            </a:r>
          </a:p>
        </p:txBody>
      </p:sp>
      <p:sp>
        <p:nvSpPr>
          <p:cNvPr id="5" name="Text Placeholder 4"/>
          <p:cNvSpPr>
            <a:spLocks noGrp="1"/>
          </p:cNvSpPr>
          <p:nvPr>
            <p:ph type="body" sz="quarter" idx="10"/>
          </p:nvPr>
        </p:nvSpPr>
        <p:spPr>
          <a:xfrm>
            <a:off x="274638" y="1668463"/>
            <a:ext cx="11887200" cy="5027612"/>
          </a:xfrm>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91754357"/>
      </p:ext>
    </p:extLst>
  </p:cSld>
  <p:clrMapOvr>
    <a:masterClrMapping/>
  </p:clrMapOvr>
  <p:extLst>
    <p:ext uri="{DCECCB84-F9BA-43D5-87BE-67443E8EF086}">
      <p15:sldGuideLst xmlns:p15="http://schemas.microsoft.com/office/powerpoint/2012/main">
        <p15:guide id="1" orient="horz" pos="1051" userDrawn="1">
          <p15:clr>
            <a:srgbClr val="FBAE40"/>
          </p15:clr>
        </p15:guide>
        <p15:guide id="2" pos="3917"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amp; Content 2">
    <p:bg>
      <p:bgPr>
        <a:solidFill>
          <a:srgbClr val="505050"/>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475038" y="1668482"/>
            <a:ext cx="8686801" cy="5029181"/>
          </a:xfrm>
        </p:spPr>
        <p:txBody>
          <a:bodyPr lIns="0" tIns="0" rIns="0" bIns="0">
            <a:noAutofit/>
          </a:bodyPr>
          <a:lstStyle>
            <a:lvl1pPr>
              <a:defRPr sz="3600"/>
            </a:lvl1pPr>
            <a:lvl2pPr>
              <a:defRPr sz="28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6"/>
          <p:cNvSpPr>
            <a:spLocks noGrp="1"/>
          </p:cNvSpPr>
          <p:nvPr>
            <p:ph type="body" sz="quarter" idx="11"/>
          </p:nvPr>
        </p:nvSpPr>
        <p:spPr>
          <a:xfrm>
            <a:off x="274638" y="1668482"/>
            <a:ext cx="2743200" cy="5029181"/>
          </a:xfrm>
        </p:spPr>
        <p:txBody>
          <a:bodyPr lIns="0" tIns="0" rIns="0" bIns="0">
            <a:noAutofit/>
          </a:bodyPr>
          <a:lstStyle>
            <a:lvl1pPr algn="l" defTabSz="914166" rtl="0" eaLnBrk="1" latinLnBrk="0" hangingPunct="1">
              <a:spcBef>
                <a:spcPct val="0"/>
              </a:spcBef>
              <a:buNone/>
              <a:defRPr lang="en-US" sz="2400" kern="1200" dirty="0" smtClean="0">
                <a:gradFill>
                  <a:gsLst>
                    <a:gs pos="0">
                      <a:schemeClr val="tx1"/>
                    </a:gs>
                    <a:gs pos="100000">
                      <a:schemeClr val="tx1"/>
                    </a:gs>
                  </a:gsLst>
                  <a:lin ang="5400000" scaled="0"/>
                </a:gradFill>
                <a:latin typeface="+mn-lt"/>
                <a:ea typeface="+mj-ea"/>
                <a:cs typeface="+mj-cs"/>
              </a:defRPr>
            </a:lvl1pPr>
            <a:lvl2pPr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2pPr>
            <a:lvl3pPr marL="228541"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3pPr>
            <a:lvl4pPr marL="457082"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4pPr>
            <a:lvl5pPr marL="739586" indent="0" algn="l" defTabSz="914166" rtl="0" eaLnBrk="1" latinLnBrk="0" hangingPunct="1">
              <a:spcBef>
                <a:spcPct val="0"/>
              </a:spcBef>
              <a:buNone/>
              <a:defRPr lang="en-US" sz="1600" kern="1200" dirty="0">
                <a:gradFill>
                  <a:gsLst>
                    <a:gs pos="0">
                      <a:schemeClr val="tx1"/>
                    </a:gs>
                    <a:gs pos="100000">
                      <a:schemeClr val="tx1"/>
                    </a:gs>
                  </a:gsLst>
                  <a:lin ang="5400000" scaled="0"/>
                </a:gradFill>
                <a:latin typeface="+mn-lt"/>
                <a:ea typeface="+mj-ea"/>
                <a:cs typeface="+mj-cs"/>
              </a:defRPr>
            </a:lvl5pPr>
          </a:lstStyle>
          <a:p>
            <a:pPr lvl="0"/>
            <a:r>
              <a:rPr lang="en-US"/>
              <a:t>Click to edit Master text styles</a:t>
            </a:r>
          </a:p>
        </p:txBody>
      </p:sp>
      <p:sp>
        <p:nvSpPr>
          <p:cNvPr id="3" name="Title 2"/>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1934615679"/>
      </p:ext>
    </p:extLst>
  </p:cSld>
  <p:clrMapOvr>
    <a:masterClrMapping/>
  </p:clrMapOvr>
  <p:extLst>
    <p:ext uri="{DCECCB84-F9BA-43D5-87BE-67443E8EF086}">
      <p15:sldGuideLst xmlns:p15="http://schemas.microsoft.com/office/powerpoint/2012/main">
        <p15:guide id="1" orient="horz" pos="1051" userDrawn="1">
          <p15:clr>
            <a:srgbClr val="FBAE40"/>
          </p15:clr>
        </p15:guide>
        <p15:guide id="2" pos="173" userDrawn="1">
          <p15:clr>
            <a:srgbClr val="FBAE40"/>
          </p15:clr>
        </p15:guide>
        <p15:guide id="3" pos="1901" userDrawn="1">
          <p15:clr>
            <a:srgbClr val="FBAE40"/>
          </p15:clr>
        </p15:guide>
        <p15:guide id="4" pos="2189" userDrawn="1">
          <p15:clr>
            <a:srgbClr val="FBAE40"/>
          </p15:clr>
        </p15:guide>
        <p15:guide id="5" orient="horz" pos="4219" userDrawn="1">
          <p15:clr>
            <a:srgbClr val="FBAE40"/>
          </p15:clr>
        </p15:guide>
        <p15:guide id="6" orient="horz" pos="763" userDrawn="1">
          <p15:clr>
            <a:srgbClr val="FBAE40"/>
          </p15:clr>
        </p15:guide>
        <p15:guide id="7" orient="horz" pos="187" userDrawn="1">
          <p15:clr>
            <a:srgbClr val="FBAE40"/>
          </p15:clr>
        </p15:guide>
        <p15:guide id="8" pos="7661"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ext Only_Large">
    <p:bg>
      <p:bgPr>
        <a:solidFill>
          <a:srgbClr val="505050"/>
        </a:solidFill>
        <a:effectLst/>
      </p:bgPr>
    </p:bg>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1189039" y="2125663"/>
            <a:ext cx="10058400" cy="912813"/>
          </a:xfrm>
        </p:spPr>
        <p:txBody>
          <a:bodyPr/>
          <a:lstStyle>
            <a:lvl1pPr>
              <a:defRPr sz="3600"/>
            </a:lvl1pPr>
          </a:lstStyle>
          <a:p>
            <a:r>
              <a:rPr lang="en-US" dirty="0"/>
              <a:t>Click to edit master title style</a:t>
            </a:r>
          </a:p>
        </p:txBody>
      </p:sp>
    </p:spTree>
    <p:extLst>
      <p:ext uri="{BB962C8B-B14F-4D97-AF65-F5344CB8AC3E}">
        <p14:creationId xmlns:p14="http://schemas.microsoft.com/office/powerpoint/2010/main" val="23202776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Custom Layout">
    <p:bg>
      <p:bgPr>
        <a:solidFill>
          <a:srgbClr val="505050"/>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74638" y="1668482"/>
            <a:ext cx="2743200" cy="5027593"/>
          </a:xfrm>
        </p:spPr>
        <p:txBody>
          <a:bodyPr vert="horz" lIns="0" tIns="0" rIns="0" bIns="0" rtlCol="0">
            <a:noAutofit/>
          </a:bodyPr>
          <a:lstStyle>
            <a:lvl1pPr>
              <a:defRPr lang="en-US" sz="2400" dirty="0" smtClean="0">
                <a:latin typeface="+mn-lt"/>
                <a:ea typeface="+mj-ea"/>
                <a:cs typeface="+mj-cs"/>
              </a:defRPr>
            </a:lvl1pPr>
          </a:lstStyle>
          <a:p>
            <a:pPr lvl="0">
              <a:spcBef>
                <a:spcPct val="0"/>
              </a:spcBef>
            </a:pPr>
            <a:r>
              <a:rPr lang="en-US"/>
              <a:t>Click to edit Master text styles</a:t>
            </a:r>
          </a:p>
        </p:txBody>
      </p:sp>
      <p:sp>
        <p:nvSpPr>
          <p:cNvPr id="2" name="Title 1"/>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2494994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p:bg>
      <p:bgPr>
        <a:solidFill>
          <a:srgbClr val="505050"/>
        </a:solidFill>
        <a:effectLst/>
      </p:bgPr>
    </p:bg>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wrap="square" lIns="0" tIns="0" rIns="0" bIns="0" anchor="ctr">
            <a:noAutofit/>
          </a:bodyPr>
          <a:lstStyle>
            <a:lvl1pPr>
              <a:lnSpc>
                <a:spcPct val="95000"/>
              </a:lnSpc>
              <a:spcBef>
                <a:spcPts val="0"/>
              </a:spcBef>
              <a:spcAft>
                <a:spcPts val="1632"/>
              </a:spcAft>
              <a:defRPr lang="en-US" sz="3600" kern="1200" dirty="0" smtClean="0">
                <a:gradFill>
                  <a:gsLst>
                    <a:gs pos="0">
                      <a:schemeClr val="tx1"/>
                    </a:gs>
                    <a:gs pos="100000">
                      <a:schemeClr val="tx1"/>
                    </a:gs>
                  </a:gsLst>
                  <a:lin ang="5400000" scaled="0"/>
                </a:gradFill>
                <a:latin typeface="+mj-lt"/>
                <a:ea typeface="+mn-ea"/>
                <a:cs typeface="+mn-cs"/>
              </a:defRPr>
            </a:lvl1pPr>
            <a:lvl2pPr>
              <a:lnSpc>
                <a:spcPct val="100000"/>
              </a:lnSpc>
              <a:spcBef>
                <a:spcPts val="816"/>
              </a:spcBef>
              <a:defRPr sz="1900">
                <a:solidFill>
                  <a:srgbClr val="FFFFFF"/>
                </a:solidFill>
              </a:defRPr>
            </a:lvl2pPr>
            <a:lvl3pPr>
              <a:lnSpc>
                <a:spcPct val="100000"/>
              </a:lnSpc>
              <a:spcBef>
                <a:spcPts val="816"/>
              </a:spcBef>
              <a:defRPr sz="1900">
                <a:solidFill>
                  <a:srgbClr val="FFFFFF"/>
                </a:solidFill>
              </a:defRPr>
            </a:lvl3pPr>
            <a:lvl4pPr>
              <a:lnSpc>
                <a:spcPct val="100000"/>
              </a:lnSpc>
              <a:spcBef>
                <a:spcPts val="816"/>
              </a:spcBef>
              <a:defRPr sz="1900">
                <a:solidFill>
                  <a:srgbClr val="FFFFFF"/>
                </a:solidFill>
              </a:defRPr>
            </a:lvl4pPr>
            <a:lvl5pPr>
              <a:lnSpc>
                <a:spcPct val="100000"/>
              </a:lnSpc>
              <a:spcBef>
                <a:spcPts val="816"/>
              </a:spcBef>
              <a:defRPr sz="1900">
                <a:solidFill>
                  <a:srgbClr val="FFFFFF"/>
                </a:solidFill>
              </a:defRPr>
            </a:lvl5pPr>
          </a:lstStyle>
          <a:p>
            <a:pPr marL="0" lvl="0" indent="0" algn="l" defTabSz="914166" rtl="0" eaLnBrk="1" latinLnBrk="0" hangingPunct="1">
              <a:spcBef>
                <a:spcPct val="20000"/>
              </a:spcBef>
              <a:buFont typeface="Arial" pitchFamily="34" charset="0"/>
              <a:buNone/>
            </a:pPr>
            <a:r>
              <a:rPr lang="en-US"/>
              <a:t>Click to edit Master text styles</a:t>
            </a:r>
          </a:p>
        </p:txBody>
      </p:sp>
      <p:sp>
        <p:nvSpPr>
          <p:cNvPr id="15" name="Title 1"/>
          <p:cNvSpPr>
            <a:spLocks noGrp="1"/>
          </p:cNvSpPr>
          <p:nvPr>
            <p:ph type="ctrTitle" hasCustomPrompt="1"/>
          </p:nvPr>
        </p:nvSpPr>
        <p:spPr>
          <a:xfrm>
            <a:off x="274638" y="1537563"/>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rgbClr val="00BCF2"/>
          </a:solidFill>
          <a:ln>
            <a:noFill/>
          </a:ln>
        </p:spPr>
        <p:txBody>
          <a:bodyPr vert="horz" wrap="square" lIns="91440" tIns="0" rIns="91440" bIns="0"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3148471211"/>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74638" y="1668482"/>
            <a:ext cx="2743200" cy="5027593"/>
          </a:xfrm>
        </p:spPr>
        <p:txBody>
          <a:bodyPr vert="horz" lIns="0" tIns="0" rIns="0" bIns="0" rtlCol="0">
            <a:noAutofit/>
          </a:bodyPr>
          <a:lstStyle>
            <a:lvl1pPr>
              <a:defRPr lang="en-US" sz="2400" dirty="0" smtClean="0">
                <a:latin typeface="+mn-lt"/>
                <a:ea typeface="+mj-ea"/>
                <a:cs typeface="+mj-cs"/>
              </a:defRPr>
            </a:lvl1pPr>
          </a:lstStyle>
          <a:p>
            <a:pPr lvl="0">
              <a:spcBef>
                <a:spcPct val="0"/>
              </a:spcBef>
            </a:pPr>
            <a:r>
              <a:rPr lang="en-US" dirty="0"/>
              <a:t>Click to edit Master text styles</a:t>
            </a:r>
          </a:p>
        </p:txBody>
      </p:sp>
      <p:sp>
        <p:nvSpPr>
          <p:cNvPr id="2" name="Title 1"/>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149239750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w/ Title">
    <p:bg>
      <p:bgPr>
        <a:solidFill>
          <a:srgbClr val="505050"/>
        </a:solidFill>
        <a:effectLst/>
      </p:bgPr>
    </p:bg>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0" tIns="0" rIns="0" bIns="0" rtlCol="0" anchor="ctr">
            <a:noAutofit/>
          </a:bodyPr>
          <a:lstStyle>
            <a:lvl1pPr>
              <a:defRPr lang="en-US" sz="3600" kern="1200" dirty="0" smtClean="0">
                <a:gradFill>
                  <a:gsLst>
                    <a:gs pos="0">
                      <a:schemeClr val="tx1"/>
                    </a:gs>
                    <a:gs pos="100000">
                      <a:schemeClr val="tx1"/>
                    </a:gs>
                  </a:gsLst>
                  <a:lin ang="5400000" scaled="0"/>
                </a:gradFill>
                <a:latin typeface="+mj-lt"/>
                <a:ea typeface="+mn-ea"/>
                <a:cs typeface="+mn-cs"/>
              </a:defRPr>
            </a:lvl1pPr>
          </a:lstStyle>
          <a:p>
            <a:pPr marL="0" lvl="0" indent="0" algn="l" defTabSz="914166" rtl="0" eaLnBrk="1" latinLnBrk="0" hangingPunct="1">
              <a:spcBef>
                <a:spcPct val="20000"/>
              </a:spcBef>
              <a:spcAft>
                <a:spcPts val="1632"/>
              </a:spcAft>
              <a:buFont typeface="Arial" pitchFamily="34" charset="0"/>
              <a:buNone/>
            </a:pPr>
            <a:r>
              <a:rPr lang="en-US"/>
              <a:t>Click to edit Master text styles</a:t>
            </a:r>
          </a:p>
        </p:txBody>
      </p:sp>
      <p:sp>
        <p:nvSpPr>
          <p:cNvPr id="6" name="Text Placeholder 8"/>
          <p:cNvSpPr>
            <a:spLocks noGrp="1"/>
          </p:cNvSpPr>
          <p:nvPr>
            <p:ph type="body" sz="quarter" idx="16" hasCustomPrompt="1"/>
          </p:nvPr>
        </p:nvSpPr>
        <p:spPr>
          <a:xfrm>
            <a:off x="274641" y="296864"/>
            <a:ext cx="11887199" cy="914400"/>
          </a:xfrm>
        </p:spPr>
        <p:txBody>
          <a:bodyPr vert="horz" lIns="0" tIns="0" rIns="0" bIns="0" rtlCol="0" anchor="t">
            <a:noAutofit/>
          </a:bodyPr>
          <a:lstStyle>
            <a:lvl1pPr>
              <a:defRPr lang="en-US" sz="4800" dirty="0" smtClean="0">
                <a:ea typeface="+mj-ea"/>
                <a:cs typeface="+mj-cs"/>
              </a:defRPr>
            </a:lvl1pPr>
          </a:lstStyle>
          <a:p>
            <a:pPr lvl="0">
              <a:spcBef>
                <a:spcPct val="0"/>
              </a:spcBef>
            </a:pPr>
            <a:r>
              <a:rPr lang="en-US" dirty="0"/>
              <a:t>Click to edit master text styles</a:t>
            </a:r>
          </a:p>
        </p:txBody>
      </p:sp>
      <p:sp>
        <p:nvSpPr>
          <p:cNvPr id="5" name="Title 1"/>
          <p:cNvSpPr>
            <a:spLocks noGrp="1"/>
          </p:cNvSpPr>
          <p:nvPr>
            <p:ph type="ctrTitle" hasCustomPrompt="1"/>
          </p:nvPr>
        </p:nvSpPr>
        <p:spPr>
          <a:xfrm>
            <a:off x="274638" y="1537564"/>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rgbClr val="00BCF2"/>
          </a:solidFill>
          <a:ln>
            <a:noFill/>
          </a:ln>
        </p:spPr>
        <p:txBody>
          <a:bodyPr vert="horz" wrap="square" lIns="91440" tIns="0" rIns="91440" bIns="0"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884410811"/>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Picture Shape &amp; Color Background w/ Title">
    <p:bg>
      <p:bgPr>
        <a:solidFill>
          <a:srgbClr val="505050"/>
        </a:solidFill>
        <a:effectLst/>
      </p:bgPr>
    </p:bg>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0" tIns="0" rIns="0" bIns="0" rtlCol="0" anchor="ctr">
            <a:noAutofit/>
          </a:bodyPr>
          <a:lstStyle>
            <a:lvl1pPr>
              <a:defRPr lang="en-US" sz="3600" kern="1200" dirty="0" smtClean="0">
                <a:gradFill>
                  <a:gsLst>
                    <a:gs pos="0">
                      <a:schemeClr val="tx1"/>
                    </a:gs>
                    <a:gs pos="100000">
                      <a:schemeClr val="tx1"/>
                    </a:gs>
                  </a:gsLst>
                  <a:lin ang="5400000" scaled="0"/>
                </a:gradFill>
                <a:latin typeface="+mj-lt"/>
                <a:ea typeface="+mn-ea"/>
                <a:cs typeface="+mn-cs"/>
              </a:defRPr>
            </a:lvl1pPr>
          </a:lstStyle>
          <a:p>
            <a:pPr marL="0" lvl="0" indent="0" algn="l" defTabSz="914166" rtl="0" eaLnBrk="1" latinLnBrk="0" hangingPunct="1">
              <a:spcBef>
                <a:spcPct val="20000"/>
              </a:spcBef>
              <a:buFont typeface="Arial" pitchFamily="34" charset="0"/>
              <a:buNone/>
            </a:pPr>
            <a:r>
              <a:rPr lang="en-US"/>
              <a:t>Click to edit Master text styles</a:t>
            </a:r>
          </a:p>
        </p:txBody>
      </p:sp>
      <p:sp>
        <p:nvSpPr>
          <p:cNvPr id="7" name="Picture Placeholder 12"/>
          <p:cNvSpPr>
            <a:spLocks noGrp="1"/>
          </p:cNvSpPr>
          <p:nvPr>
            <p:ph type="pic" sz="quarter" idx="16"/>
          </p:nvPr>
        </p:nvSpPr>
        <p:spPr>
          <a:xfrm>
            <a:off x="274638" y="1535875"/>
            <a:ext cx="3931920" cy="39227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1"/>
          <a:lstStyle/>
          <a:p>
            <a:r>
              <a:rPr lang="en-US"/>
              <a:t>Click icon to add picture</a:t>
            </a:r>
            <a:endParaRPr lang="en-US" dirty="0"/>
          </a:p>
        </p:txBody>
      </p:sp>
      <p:sp>
        <p:nvSpPr>
          <p:cNvPr id="2" name="Title 1"/>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1386913395"/>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Title &amp; Content_with Subtitle">
    <p:bg>
      <p:bgPr>
        <a:solidFill>
          <a:srgbClr val="50505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bIns="0"/>
          <a:lstStyle/>
          <a:p>
            <a:r>
              <a:rPr lang="en-US" dirty="0"/>
              <a:t>Click to edit master title style</a:t>
            </a:r>
          </a:p>
        </p:txBody>
      </p:sp>
    </p:spTree>
    <p:extLst>
      <p:ext uri="{BB962C8B-B14F-4D97-AF65-F5344CB8AC3E}">
        <p14:creationId xmlns:p14="http://schemas.microsoft.com/office/powerpoint/2010/main" val="382378589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Blank Layout">
    <p:bg>
      <p:bgPr>
        <a:solidFill>
          <a:srgbClr val="505050"/>
        </a:solidFill>
        <a:effectLst/>
      </p:bgPr>
    </p:bg>
    <p:spTree>
      <p:nvGrpSpPr>
        <p:cNvPr id="1" name=""/>
        <p:cNvGrpSpPr/>
        <p:nvPr/>
      </p:nvGrpSpPr>
      <p:grpSpPr>
        <a:xfrm>
          <a:off x="0" y="0"/>
          <a:ext cx="0" cy="0"/>
          <a:chOff x="0" y="0"/>
          <a:chExt cx="0" cy="0"/>
        </a:xfrm>
      </p:grpSpPr>
      <p:sp>
        <p:nvSpPr>
          <p:cNvPr id="2" name="Freeform 1"/>
          <p:cNvSpPr>
            <a:spLocks noEditPoints="1"/>
          </p:cNvSpPr>
          <p:nvPr userDrawn="1"/>
        </p:nvSpPr>
        <p:spPr bwMode="auto">
          <a:xfrm>
            <a:off x="2137568" y="2473325"/>
            <a:ext cx="8161338" cy="2047875"/>
          </a:xfrm>
          <a:custGeom>
            <a:avLst/>
            <a:gdLst>
              <a:gd name="T0" fmla="*/ 336 w 2176"/>
              <a:gd name="T1" fmla="*/ 2 h 546"/>
              <a:gd name="T2" fmla="*/ 269 w 2176"/>
              <a:gd name="T3" fmla="*/ 2 h 546"/>
              <a:gd name="T4" fmla="*/ 48 w 2176"/>
              <a:gd name="T5" fmla="*/ 538 h 546"/>
              <a:gd name="T6" fmla="*/ 2128 w 2176"/>
              <a:gd name="T7" fmla="*/ 2 h 546"/>
              <a:gd name="T8" fmla="*/ 2176 w 2176"/>
              <a:gd name="T9" fmla="*/ 2 h 546"/>
              <a:gd name="T10" fmla="*/ 1049 w 2176"/>
              <a:gd name="T11" fmla="*/ 175 h 546"/>
              <a:gd name="T12" fmla="*/ 1025 w 2176"/>
              <a:gd name="T13" fmla="*/ 454 h 546"/>
              <a:gd name="T14" fmla="*/ 937 w 2176"/>
              <a:gd name="T15" fmla="*/ 473 h 546"/>
              <a:gd name="T16" fmla="*/ 892 w 2176"/>
              <a:gd name="T17" fmla="*/ 384 h 546"/>
              <a:gd name="T18" fmla="*/ 809 w 2176"/>
              <a:gd name="T19" fmla="*/ 394 h 546"/>
              <a:gd name="T20" fmla="*/ 975 w 2176"/>
              <a:gd name="T21" fmla="*/ 540 h 546"/>
              <a:gd name="T22" fmla="*/ 1048 w 2176"/>
              <a:gd name="T23" fmla="*/ 482 h 546"/>
              <a:gd name="T24" fmla="*/ 1131 w 2176"/>
              <a:gd name="T25" fmla="*/ 536 h 546"/>
              <a:gd name="T26" fmla="*/ 1293 w 2176"/>
              <a:gd name="T27" fmla="*/ 14 h 546"/>
              <a:gd name="T28" fmla="*/ 1238 w 2176"/>
              <a:gd name="T29" fmla="*/ 3 h 546"/>
              <a:gd name="T30" fmla="*/ 1207 w 2176"/>
              <a:gd name="T31" fmla="*/ 48 h 546"/>
              <a:gd name="T32" fmla="*/ 1237 w 2176"/>
              <a:gd name="T33" fmla="*/ 91 h 546"/>
              <a:gd name="T34" fmla="*/ 1293 w 2176"/>
              <a:gd name="T35" fmla="*/ 81 h 546"/>
              <a:gd name="T36" fmla="*/ 1216 w 2176"/>
              <a:gd name="T37" fmla="*/ 536 h 546"/>
              <a:gd name="T38" fmla="*/ 1216 w 2176"/>
              <a:gd name="T39" fmla="*/ 175 h 546"/>
              <a:gd name="T40" fmla="*/ 1457 w 2176"/>
              <a:gd name="T41" fmla="*/ 536 h 546"/>
              <a:gd name="T42" fmla="*/ 1376 w 2176"/>
              <a:gd name="T43" fmla="*/ 536 h 546"/>
              <a:gd name="T44" fmla="*/ 729 w 2176"/>
              <a:gd name="T45" fmla="*/ 213 h 546"/>
              <a:gd name="T46" fmla="*/ 573 w 2176"/>
              <a:gd name="T47" fmla="*/ 163 h 546"/>
              <a:gd name="T48" fmla="*/ 491 w 2176"/>
              <a:gd name="T49" fmla="*/ 226 h 546"/>
              <a:gd name="T50" fmla="*/ 460 w 2176"/>
              <a:gd name="T51" fmla="*/ 2 h 546"/>
              <a:gd name="T52" fmla="*/ 489 w 2176"/>
              <a:gd name="T53" fmla="*/ 537 h 546"/>
              <a:gd name="T54" fmla="*/ 509 w 2176"/>
              <a:gd name="T55" fmla="*/ 512 h 546"/>
              <a:gd name="T56" fmla="*/ 596 w 2176"/>
              <a:gd name="T57" fmla="*/ 546 h 546"/>
              <a:gd name="T58" fmla="*/ 754 w 2176"/>
              <a:gd name="T59" fmla="*/ 423 h 546"/>
              <a:gd name="T60" fmla="*/ 671 w 2176"/>
              <a:gd name="T61" fmla="*/ 400 h 546"/>
              <a:gd name="T62" fmla="*/ 578 w 2176"/>
              <a:gd name="T63" fmla="*/ 478 h 546"/>
              <a:gd name="T64" fmla="*/ 495 w 2176"/>
              <a:gd name="T65" fmla="*/ 421 h 546"/>
              <a:gd name="T66" fmla="*/ 496 w 2176"/>
              <a:gd name="T67" fmla="*/ 291 h 546"/>
              <a:gd name="T68" fmla="*/ 586 w 2176"/>
              <a:gd name="T69" fmla="*/ 226 h 546"/>
              <a:gd name="T70" fmla="*/ 672 w 2176"/>
              <a:gd name="T71" fmla="*/ 293 h 546"/>
              <a:gd name="T72" fmla="*/ 1866 w 2176"/>
              <a:gd name="T73" fmla="*/ 2 h 546"/>
              <a:gd name="T74" fmla="*/ 1783 w 2176"/>
              <a:gd name="T75" fmla="*/ 220 h 546"/>
              <a:gd name="T76" fmla="*/ 1716 w 2176"/>
              <a:gd name="T77" fmla="*/ 171 h 546"/>
              <a:gd name="T78" fmla="*/ 1561 w 2176"/>
              <a:gd name="T79" fmla="*/ 220 h 546"/>
              <a:gd name="T80" fmla="*/ 1526 w 2176"/>
              <a:gd name="T81" fmla="*/ 443 h 546"/>
              <a:gd name="T82" fmla="*/ 1665 w 2176"/>
              <a:gd name="T83" fmla="*/ 546 h 546"/>
              <a:gd name="T84" fmla="*/ 1763 w 2176"/>
              <a:gd name="T85" fmla="*/ 507 h 546"/>
              <a:gd name="T86" fmla="*/ 1785 w 2176"/>
              <a:gd name="T87" fmla="*/ 537 h 546"/>
              <a:gd name="T88" fmla="*/ 1778 w 2176"/>
              <a:gd name="T89" fmla="*/ 413 h 546"/>
              <a:gd name="T90" fmla="*/ 1692 w 2176"/>
              <a:gd name="T91" fmla="*/ 479 h 546"/>
              <a:gd name="T92" fmla="*/ 1607 w 2176"/>
              <a:gd name="T93" fmla="*/ 414 h 546"/>
              <a:gd name="T94" fmla="*/ 1624 w 2176"/>
              <a:gd name="T95" fmla="*/ 269 h 546"/>
              <a:gd name="T96" fmla="*/ 1732 w 2176"/>
              <a:gd name="T97" fmla="*/ 241 h 546"/>
              <a:gd name="T98" fmla="*/ 1786 w 2176"/>
              <a:gd name="T99" fmla="*/ 326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176" h="546">
                <a:moveTo>
                  <a:pt x="163" y="538"/>
                </a:moveTo>
                <a:cubicBezTo>
                  <a:pt x="116" y="538"/>
                  <a:pt x="116" y="538"/>
                  <a:pt x="116" y="538"/>
                </a:cubicBezTo>
                <a:cubicBezTo>
                  <a:pt x="336" y="2"/>
                  <a:pt x="336" y="2"/>
                  <a:pt x="336" y="2"/>
                </a:cubicBezTo>
                <a:cubicBezTo>
                  <a:pt x="384" y="2"/>
                  <a:pt x="384" y="2"/>
                  <a:pt x="384" y="2"/>
                </a:cubicBezTo>
                <a:lnTo>
                  <a:pt x="163" y="538"/>
                </a:lnTo>
                <a:close/>
                <a:moveTo>
                  <a:pt x="269" y="2"/>
                </a:moveTo>
                <a:cubicBezTo>
                  <a:pt x="221" y="2"/>
                  <a:pt x="221" y="2"/>
                  <a:pt x="221" y="2"/>
                </a:cubicBezTo>
                <a:cubicBezTo>
                  <a:pt x="0" y="538"/>
                  <a:pt x="0" y="538"/>
                  <a:pt x="0" y="538"/>
                </a:cubicBezTo>
                <a:cubicBezTo>
                  <a:pt x="48" y="538"/>
                  <a:pt x="48" y="538"/>
                  <a:pt x="48" y="538"/>
                </a:cubicBezTo>
                <a:lnTo>
                  <a:pt x="269" y="2"/>
                </a:lnTo>
                <a:close/>
                <a:moveTo>
                  <a:pt x="2176" y="2"/>
                </a:moveTo>
                <a:cubicBezTo>
                  <a:pt x="2128" y="2"/>
                  <a:pt x="2128" y="2"/>
                  <a:pt x="2128" y="2"/>
                </a:cubicBezTo>
                <a:cubicBezTo>
                  <a:pt x="1908" y="538"/>
                  <a:pt x="1908" y="538"/>
                  <a:pt x="1908" y="538"/>
                </a:cubicBezTo>
                <a:cubicBezTo>
                  <a:pt x="1955" y="538"/>
                  <a:pt x="1955" y="538"/>
                  <a:pt x="1955" y="538"/>
                </a:cubicBezTo>
                <a:lnTo>
                  <a:pt x="2176" y="2"/>
                </a:lnTo>
                <a:close/>
                <a:moveTo>
                  <a:pt x="1131" y="536"/>
                </a:moveTo>
                <a:cubicBezTo>
                  <a:pt x="1131" y="175"/>
                  <a:pt x="1131" y="175"/>
                  <a:pt x="1131" y="175"/>
                </a:cubicBezTo>
                <a:cubicBezTo>
                  <a:pt x="1049" y="175"/>
                  <a:pt x="1049" y="175"/>
                  <a:pt x="1049" y="175"/>
                </a:cubicBezTo>
                <a:cubicBezTo>
                  <a:pt x="1049" y="384"/>
                  <a:pt x="1049" y="384"/>
                  <a:pt x="1049" y="384"/>
                </a:cubicBezTo>
                <a:cubicBezTo>
                  <a:pt x="1049" y="399"/>
                  <a:pt x="1047" y="412"/>
                  <a:pt x="1042" y="424"/>
                </a:cubicBezTo>
                <a:cubicBezTo>
                  <a:pt x="1038" y="436"/>
                  <a:pt x="1032" y="446"/>
                  <a:pt x="1025" y="454"/>
                </a:cubicBezTo>
                <a:cubicBezTo>
                  <a:pt x="1017" y="462"/>
                  <a:pt x="1009" y="468"/>
                  <a:pt x="999" y="472"/>
                </a:cubicBezTo>
                <a:cubicBezTo>
                  <a:pt x="989" y="476"/>
                  <a:pt x="978" y="478"/>
                  <a:pt x="967" y="478"/>
                </a:cubicBezTo>
                <a:cubicBezTo>
                  <a:pt x="956" y="478"/>
                  <a:pt x="946" y="476"/>
                  <a:pt x="937" y="473"/>
                </a:cubicBezTo>
                <a:cubicBezTo>
                  <a:pt x="927" y="470"/>
                  <a:pt x="920" y="464"/>
                  <a:pt x="913" y="457"/>
                </a:cubicBezTo>
                <a:cubicBezTo>
                  <a:pt x="906" y="449"/>
                  <a:pt x="901" y="440"/>
                  <a:pt x="897" y="428"/>
                </a:cubicBezTo>
                <a:cubicBezTo>
                  <a:pt x="894" y="416"/>
                  <a:pt x="892" y="401"/>
                  <a:pt x="892" y="384"/>
                </a:cubicBezTo>
                <a:cubicBezTo>
                  <a:pt x="892" y="175"/>
                  <a:pt x="892" y="175"/>
                  <a:pt x="892" y="175"/>
                </a:cubicBezTo>
                <a:cubicBezTo>
                  <a:pt x="809" y="175"/>
                  <a:pt x="809" y="175"/>
                  <a:pt x="809" y="175"/>
                </a:cubicBezTo>
                <a:cubicBezTo>
                  <a:pt x="809" y="394"/>
                  <a:pt x="809" y="394"/>
                  <a:pt x="809" y="394"/>
                </a:cubicBezTo>
                <a:cubicBezTo>
                  <a:pt x="809" y="444"/>
                  <a:pt x="821" y="482"/>
                  <a:pt x="843" y="507"/>
                </a:cubicBezTo>
                <a:cubicBezTo>
                  <a:pt x="865" y="532"/>
                  <a:pt x="897" y="545"/>
                  <a:pt x="939" y="545"/>
                </a:cubicBezTo>
                <a:cubicBezTo>
                  <a:pt x="951" y="545"/>
                  <a:pt x="963" y="543"/>
                  <a:pt x="975" y="540"/>
                </a:cubicBezTo>
                <a:cubicBezTo>
                  <a:pt x="986" y="537"/>
                  <a:pt x="996" y="532"/>
                  <a:pt x="1005" y="526"/>
                </a:cubicBezTo>
                <a:cubicBezTo>
                  <a:pt x="1014" y="521"/>
                  <a:pt x="1022" y="514"/>
                  <a:pt x="1029" y="506"/>
                </a:cubicBezTo>
                <a:cubicBezTo>
                  <a:pt x="1037" y="499"/>
                  <a:pt x="1043" y="490"/>
                  <a:pt x="1048" y="482"/>
                </a:cubicBezTo>
                <a:cubicBezTo>
                  <a:pt x="1049" y="482"/>
                  <a:pt x="1049" y="482"/>
                  <a:pt x="1049" y="482"/>
                </a:cubicBezTo>
                <a:cubicBezTo>
                  <a:pt x="1049" y="536"/>
                  <a:pt x="1049" y="536"/>
                  <a:pt x="1049" y="536"/>
                </a:cubicBezTo>
                <a:lnTo>
                  <a:pt x="1131" y="536"/>
                </a:lnTo>
                <a:close/>
                <a:moveTo>
                  <a:pt x="1307" y="48"/>
                </a:moveTo>
                <a:cubicBezTo>
                  <a:pt x="1307" y="41"/>
                  <a:pt x="1306" y="35"/>
                  <a:pt x="1303" y="29"/>
                </a:cubicBezTo>
                <a:cubicBezTo>
                  <a:pt x="1301" y="23"/>
                  <a:pt x="1297" y="18"/>
                  <a:pt x="1293" y="14"/>
                </a:cubicBezTo>
                <a:cubicBezTo>
                  <a:pt x="1288" y="9"/>
                  <a:pt x="1283" y="6"/>
                  <a:pt x="1277" y="3"/>
                </a:cubicBezTo>
                <a:cubicBezTo>
                  <a:pt x="1271" y="1"/>
                  <a:pt x="1264" y="0"/>
                  <a:pt x="1257" y="0"/>
                </a:cubicBezTo>
                <a:cubicBezTo>
                  <a:pt x="1250" y="0"/>
                  <a:pt x="1244" y="1"/>
                  <a:pt x="1238" y="3"/>
                </a:cubicBezTo>
                <a:cubicBezTo>
                  <a:pt x="1232" y="6"/>
                  <a:pt x="1226" y="9"/>
                  <a:pt x="1222" y="13"/>
                </a:cubicBezTo>
                <a:cubicBezTo>
                  <a:pt x="1217" y="18"/>
                  <a:pt x="1214" y="23"/>
                  <a:pt x="1211" y="29"/>
                </a:cubicBezTo>
                <a:cubicBezTo>
                  <a:pt x="1209" y="34"/>
                  <a:pt x="1207" y="41"/>
                  <a:pt x="1207" y="48"/>
                </a:cubicBezTo>
                <a:cubicBezTo>
                  <a:pt x="1207" y="54"/>
                  <a:pt x="1209" y="60"/>
                  <a:pt x="1211" y="66"/>
                </a:cubicBezTo>
                <a:cubicBezTo>
                  <a:pt x="1214" y="72"/>
                  <a:pt x="1217" y="77"/>
                  <a:pt x="1221" y="81"/>
                </a:cubicBezTo>
                <a:cubicBezTo>
                  <a:pt x="1226" y="85"/>
                  <a:pt x="1231" y="88"/>
                  <a:pt x="1237" y="91"/>
                </a:cubicBezTo>
                <a:cubicBezTo>
                  <a:pt x="1243" y="93"/>
                  <a:pt x="1250" y="95"/>
                  <a:pt x="1257" y="95"/>
                </a:cubicBezTo>
                <a:cubicBezTo>
                  <a:pt x="1264" y="95"/>
                  <a:pt x="1271" y="93"/>
                  <a:pt x="1277" y="91"/>
                </a:cubicBezTo>
                <a:cubicBezTo>
                  <a:pt x="1283" y="88"/>
                  <a:pt x="1289" y="85"/>
                  <a:pt x="1293" y="81"/>
                </a:cubicBezTo>
                <a:cubicBezTo>
                  <a:pt x="1297" y="77"/>
                  <a:pt x="1301" y="72"/>
                  <a:pt x="1303" y="66"/>
                </a:cubicBezTo>
                <a:cubicBezTo>
                  <a:pt x="1306" y="60"/>
                  <a:pt x="1307" y="54"/>
                  <a:pt x="1307" y="48"/>
                </a:cubicBezTo>
                <a:moveTo>
                  <a:pt x="1216" y="536"/>
                </a:moveTo>
                <a:cubicBezTo>
                  <a:pt x="1297" y="536"/>
                  <a:pt x="1297" y="536"/>
                  <a:pt x="1297" y="536"/>
                </a:cubicBezTo>
                <a:cubicBezTo>
                  <a:pt x="1297" y="175"/>
                  <a:pt x="1297" y="175"/>
                  <a:pt x="1297" y="175"/>
                </a:cubicBezTo>
                <a:cubicBezTo>
                  <a:pt x="1216" y="175"/>
                  <a:pt x="1216" y="175"/>
                  <a:pt x="1216" y="175"/>
                </a:cubicBezTo>
                <a:lnTo>
                  <a:pt x="1216" y="536"/>
                </a:lnTo>
                <a:close/>
                <a:moveTo>
                  <a:pt x="1376" y="536"/>
                </a:moveTo>
                <a:cubicBezTo>
                  <a:pt x="1457" y="536"/>
                  <a:pt x="1457" y="536"/>
                  <a:pt x="1457" y="536"/>
                </a:cubicBezTo>
                <a:cubicBezTo>
                  <a:pt x="1457" y="2"/>
                  <a:pt x="1457" y="2"/>
                  <a:pt x="1457" y="2"/>
                </a:cubicBezTo>
                <a:cubicBezTo>
                  <a:pt x="1376" y="2"/>
                  <a:pt x="1376" y="2"/>
                  <a:pt x="1376" y="2"/>
                </a:cubicBezTo>
                <a:lnTo>
                  <a:pt x="1376" y="536"/>
                </a:lnTo>
                <a:close/>
                <a:moveTo>
                  <a:pt x="765" y="342"/>
                </a:moveTo>
                <a:cubicBezTo>
                  <a:pt x="765" y="317"/>
                  <a:pt x="762" y="294"/>
                  <a:pt x="756" y="272"/>
                </a:cubicBezTo>
                <a:cubicBezTo>
                  <a:pt x="750" y="249"/>
                  <a:pt x="741" y="230"/>
                  <a:pt x="729" y="213"/>
                </a:cubicBezTo>
                <a:cubicBezTo>
                  <a:pt x="717" y="196"/>
                  <a:pt x="701" y="183"/>
                  <a:pt x="682" y="173"/>
                </a:cubicBezTo>
                <a:cubicBezTo>
                  <a:pt x="663" y="163"/>
                  <a:pt x="640" y="158"/>
                  <a:pt x="613" y="158"/>
                </a:cubicBezTo>
                <a:cubicBezTo>
                  <a:pt x="599" y="158"/>
                  <a:pt x="585" y="160"/>
                  <a:pt x="573" y="163"/>
                </a:cubicBezTo>
                <a:cubicBezTo>
                  <a:pt x="561" y="166"/>
                  <a:pt x="549" y="171"/>
                  <a:pt x="539" y="177"/>
                </a:cubicBezTo>
                <a:cubicBezTo>
                  <a:pt x="529" y="183"/>
                  <a:pt x="520" y="190"/>
                  <a:pt x="512" y="199"/>
                </a:cubicBezTo>
                <a:cubicBezTo>
                  <a:pt x="504" y="207"/>
                  <a:pt x="497" y="216"/>
                  <a:pt x="491" y="226"/>
                </a:cubicBezTo>
                <a:cubicBezTo>
                  <a:pt x="489" y="226"/>
                  <a:pt x="489" y="226"/>
                  <a:pt x="489" y="226"/>
                </a:cubicBezTo>
                <a:cubicBezTo>
                  <a:pt x="489" y="2"/>
                  <a:pt x="489" y="2"/>
                  <a:pt x="489" y="2"/>
                </a:cubicBezTo>
                <a:cubicBezTo>
                  <a:pt x="460" y="2"/>
                  <a:pt x="460" y="2"/>
                  <a:pt x="460" y="2"/>
                </a:cubicBezTo>
                <a:cubicBezTo>
                  <a:pt x="406" y="133"/>
                  <a:pt x="406" y="133"/>
                  <a:pt x="406" y="133"/>
                </a:cubicBezTo>
                <a:cubicBezTo>
                  <a:pt x="406" y="537"/>
                  <a:pt x="406" y="537"/>
                  <a:pt x="406" y="537"/>
                </a:cubicBezTo>
                <a:cubicBezTo>
                  <a:pt x="489" y="537"/>
                  <a:pt x="489" y="537"/>
                  <a:pt x="489" y="537"/>
                </a:cubicBezTo>
                <a:cubicBezTo>
                  <a:pt x="489" y="490"/>
                  <a:pt x="489" y="490"/>
                  <a:pt x="489" y="490"/>
                </a:cubicBezTo>
                <a:cubicBezTo>
                  <a:pt x="491" y="490"/>
                  <a:pt x="491" y="490"/>
                  <a:pt x="491" y="490"/>
                </a:cubicBezTo>
                <a:cubicBezTo>
                  <a:pt x="496" y="498"/>
                  <a:pt x="502" y="505"/>
                  <a:pt x="509" y="512"/>
                </a:cubicBezTo>
                <a:cubicBezTo>
                  <a:pt x="515" y="519"/>
                  <a:pt x="523" y="525"/>
                  <a:pt x="532" y="530"/>
                </a:cubicBezTo>
                <a:cubicBezTo>
                  <a:pt x="540" y="535"/>
                  <a:pt x="550" y="539"/>
                  <a:pt x="561" y="542"/>
                </a:cubicBezTo>
                <a:cubicBezTo>
                  <a:pt x="571" y="544"/>
                  <a:pt x="583" y="546"/>
                  <a:pt x="596" y="546"/>
                </a:cubicBezTo>
                <a:cubicBezTo>
                  <a:pt x="623" y="546"/>
                  <a:pt x="647" y="541"/>
                  <a:pt x="668" y="530"/>
                </a:cubicBezTo>
                <a:cubicBezTo>
                  <a:pt x="689" y="520"/>
                  <a:pt x="707" y="506"/>
                  <a:pt x="721" y="488"/>
                </a:cubicBezTo>
                <a:cubicBezTo>
                  <a:pt x="736" y="470"/>
                  <a:pt x="747" y="448"/>
                  <a:pt x="754" y="423"/>
                </a:cubicBezTo>
                <a:cubicBezTo>
                  <a:pt x="761" y="398"/>
                  <a:pt x="765" y="371"/>
                  <a:pt x="765" y="342"/>
                </a:cubicBezTo>
                <a:moveTo>
                  <a:pt x="678" y="341"/>
                </a:moveTo>
                <a:cubicBezTo>
                  <a:pt x="678" y="363"/>
                  <a:pt x="676" y="383"/>
                  <a:pt x="671" y="400"/>
                </a:cubicBezTo>
                <a:cubicBezTo>
                  <a:pt x="667" y="418"/>
                  <a:pt x="660" y="432"/>
                  <a:pt x="651" y="443"/>
                </a:cubicBezTo>
                <a:cubicBezTo>
                  <a:pt x="643" y="455"/>
                  <a:pt x="632" y="463"/>
                  <a:pt x="620" y="469"/>
                </a:cubicBezTo>
                <a:cubicBezTo>
                  <a:pt x="607" y="475"/>
                  <a:pt x="593" y="478"/>
                  <a:pt x="578" y="478"/>
                </a:cubicBezTo>
                <a:cubicBezTo>
                  <a:pt x="565" y="478"/>
                  <a:pt x="553" y="475"/>
                  <a:pt x="542" y="470"/>
                </a:cubicBezTo>
                <a:cubicBezTo>
                  <a:pt x="531" y="466"/>
                  <a:pt x="522" y="459"/>
                  <a:pt x="514" y="450"/>
                </a:cubicBezTo>
                <a:cubicBezTo>
                  <a:pt x="506" y="442"/>
                  <a:pt x="500" y="432"/>
                  <a:pt x="495" y="421"/>
                </a:cubicBezTo>
                <a:cubicBezTo>
                  <a:pt x="491" y="410"/>
                  <a:pt x="488" y="397"/>
                  <a:pt x="488" y="384"/>
                </a:cubicBezTo>
                <a:cubicBezTo>
                  <a:pt x="488" y="336"/>
                  <a:pt x="488" y="336"/>
                  <a:pt x="488" y="336"/>
                </a:cubicBezTo>
                <a:cubicBezTo>
                  <a:pt x="488" y="319"/>
                  <a:pt x="491" y="304"/>
                  <a:pt x="496" y="291"/>
                </a:cubicBezTo>
                <a:cubicBezTo>
                  <a:pt x="500" y="278"/>
                  <a:pt x="507" y="266"/>
                  <a:pt x="516" y="257"/>
                </a:cubicBezTo>
                <a:cubicBezTo>
                  <a:pt x="524" y="247"/>
                  <a:pt x="534" y="240"/>
                  <a:pt x="546" y="234"/>
                </a:cubicBezTo>
                <a:cubicBezTo>
                  <a:pt x="558" y="229"/>
                  <a:pt x="571" y="226"/>
                  <a:pt x="586" y="226"/>
                </a:cubicBezTo>
                <a:cubicBezTo>
                  <a:pt x="601" y="226"/>
                  <a:pt x="614" y="229"/>
                  <a:pt x="625" y="234"/>
                </a:cubicBezTo>
                <a:cubicBezTo>
                  <a:pt x="636" y="240"/>
                  <a:pt x="646" y="247"/>
                  <a:pt x="654" y="257"/>
                </a:cubicBezTo>
                <a:cubicBezTo>
                  <a:pt x="662" y="267"/>
                  <a:pt x="668" y="279"/>
                  <a:pt x="672" y="293"/>
                </a:cubicBezTo>
                <a:cubicBezTo>
                  <a:pt x="676" y="307"/>
                  <a:pt x="678" y="323"/>
                  <a:pt x="678" y="341"/>
                </a:cubicBezTo>
                <a:moveTo>
                  <a:pt x="1866" y="537"/>
                </a:moveTo>
                <a:cubicBezTo>
                  <a:pt x="1866" y="2"/>
                  <a:pt x="1866" y="2"/>
                  <a:pt x="1866" y="2"/>
                </a:cubicBezTo>
                <a:cubicBezTo>
                  <a:pt x="1785" y="2"/>
                  <a:pt x="1785" y="2"/>
                  <a:pt x="1785" y="2"/>
                </a:cubicBezTo>
                <a:cubicBezTo>
                  <a:pt x="1785" y="220"/>
                  <a:pt x="1785" y="220"/>
                  <a:pt x="1785" y="220"/>
                </a:cubicBezTo>
                <a:cubicBezTo>
                  <a:pt x="1783" y="220"/>
                  <a:pt x="1783" y="220"/>
                  <a:pt x="1783" y="220"/>
                </a:cubicBezTo>
                <a:cubicBezTo>
                  <a:pt x="1779" y="213"/>
                  <a:pt x="1773" y="206"/>
                  <a:pt x="1767" y="199"/>
                </a:cubicBezTo>
                <a:cubicBezTo>
                  <a:pt x="1760" y="192"/>
                  <a:pt x="1753" y="187"/>
                  <a:pt x="1744" y="182"/>
                </a:cubicBezTo>
                <a:cubicBezTo>
                  <a:pt x="1736" y="177"/>
                  <a:pt x="1726" y="173"/>
                  <a:pt x="1716" y="171"/>
                </a:cubicBezTo>
                <a:cubicBezTo>
                  <a:pt x="1705" y="168"/>
                  <a:pt x="1693" y="167"/>
                  <a:pt x="1681" y="167"/>
                </a:cubicBezTo>
                <a:cubicBezTo>
                  <a:pt x="1656" y="167"/>
                  <a:pt x="1633" y="171"/>
                  <a:pt x="1613" y="181"/>
                </a:cubicBezTo>
                <a:cubicBezTo>
                  <a:pt x="1592" y="190"/>
                  <a:pt x="1575" y="203"/>
                  <a:pt x="1561" y="220"/>
                </a:cubicBezTo>
                <a:cubicBezTo>
                  <a:pt x="1546" y="238"/>
                  <a:pt x="1535" y="259"/>
                  <a:pt x="1527" y="283"/>
                </a:cubicBezTo>
                <a:cubicBezTo>
                  <a:pt x="1519" y="308"/>
                  <a:pt x="1515" y="335"/>
                  <a:pt x="1515" y="365"/>
                </a:cubicBezTo>
                <a:cubicBezTo>
                  <a:pt x="1515" y="394"/>
                  <a:pt x="1519" y="420"/>
                  <a:pt x="1526" y="443"/>
                </a:cubicBezTo>
                <a:cubicBezTo>
                  <a:pt x="1534" y="465"/>
                  <a:pt x="1544" y="484"/>
                  <a:pt x="1558" y="500"/>
                </a:cubicBezTo>
                <a:cubicBezTo>
                  <a:pt x="1571" y="515"/>
                  <a:pt x="1587" y="526"/>
                  <a:pt x="1605" y="534"/>
                </a:cubicBezTo>
                <a:cubicBezTo>
                  <a:pt x="1624" y="542"/>
                  <a:pt x="1643" y="546"/>
                  <a:pt x="1665" y="546"/>
                </a:cubicBezTo>
                <a:cubicBezTo>
                  <a:pt x="1679" y="546"/>
                  <a:pt x="1693" y="544"/>
                  <a:pt x="1705" y="541"/>
                </a:cubicBezTo>
                <a:cubicBezTo>
                  <a:pt x="1717" y="538"/>
                  <a:pt x="1728" y="533"/>
                  <a:pt x="1737" y="528"/>
                </a:cubicBezTo>
                <a:cubicBezTo>
                  <a:pt x="1747" y="522"/>
                  <a:pt x="1756" y="515"/>
                  <a:pt x="1763" y="507"/>
                </a:cubicBezTo>
                <a:cubicBezTo>
                  <a:pt x="1771" y="499"/>
                  <a:pt x="1778" y="490"/>
                  <a:pt x="1783" y="480"/>
                </a:cubicBezTo>
                <a:cubicBezTo>
                  <a:pt x="1785" y="480"/>
                  <a:pt x="1785" y="480"/>
                  <a:pt x="1785" y="480"/>
                </a:cubicBezTo>
                <a:cubicBezTo>
                  <a:pt x="1785" y="537"/>
                  <a:pt x="1785" y="537"/>
                  <a:pt x="1785" y="537"/>
                </a:cubicBezTo>
                <a:lnTo>
                  <a:pt x="1866" y="537"/>
                </a:lnTo>
                <a:close/>
                <a:moveTo>
                  <a:pt x="1786" y="366"/>
                </a:moveTo>
                <a:cubicBezTo>
                  <a:pt x="1786" y="384"/>
                  <a:pt x="1783" y="399"/>
                  <a:pt x="1778" y="413"/>
                </a:cubicBezTo>
                <a:cubicBezTo>
                  <a:pt x="1773" y="427"/>
                  <a:pt x="1767" y="439"/>
                  <a:pt x="1758" y="449"/>
                </a:cubicBezTo>
                <a:cubicBezTo>
                  <a:pt x="1750" y="458"/>
                  <a:pt x="1740" y="466"/>
                  <a:pt x="1728" y="471"/>
                </a:cubicBezTo>
                <a:cubicBezTo>
                  <a:pt x="1717" y="476"/>
                  <a:pt x="1705" y="479"/>
                  <a:pt x="1692" y="479"/>
                </a:cubicBezTo>
                <a:cubicBezTo>
                  <a:pt x="1679" y="479"/>
                  <a:pt x="1667" y="477"/>
                  <a:pt x="1656" y="472"/>
                </a:cubicBezTo>
                <a:cubicBezTo>
                  <a:pt x="1644" y="467"/>
                  <a:pt x="1635" y="460"/>
                  <a:pt x="1626" y="450"/>
                </a:cubicBezTo>
                <a:cubicBezTo>
                  <a:pt x="1618" y="440"/>
                  <a:pt x="1612" y="428"/>
                  <a:pt x="1607" y="414"/>
                </a:cubicBezTo>
                <a:cubicBezTo>
                  <a:pt x="1602" y="399"/>
                  <a:pt x="1600" y="382"/>
                  <a:pt x="1600" y="363"/>
                </a:cubicBezTo>
                <a:cubicBezTo>
                  <a:pt x="1600" y="343"/>
                  <a:pt x="1602" y="325"/>
                  <a:pt x="1606" y="309"/>
                </a:cubicBezTo>
                <a:cubicBezTo>
                  <a:pt x="1610" y="294"/>
                  <a:pt x="1616" y="280"/>
                  <a:pt x="1624" y="269"/>
                </a:cubicBezTo>
                <a:cubicBezTo>
                  <a:pt x="1632" y="257"/>
                  <a:pt x="1642" y="249"/>
                  <a:pt x="1654" y="242"/>
                </a:cubicBezTo>
                <a:cubicBezTo>
                  <a:pt x="1667" y="236"/>
                  <a:pt x="1681" y="233"/>
                  <a:pt x="1697" y="233"/>
                </a:cubicBezTo>
                <a:cubicBezTo>
                  <a:pt x="1709" y="233"/>
                  <a:pt x="1721" y="236"/>
                  <a:pt x="1732" y="241"/>
                </a:cubicBezTo>
                <a:cubicBezTo>
                  <a:pt x="1743" y="245"/>
                  <a:pt x="1752" y="252"/>
                  <a:pt x="1760" y="260"/>
                </a:cubicBezTo>
                <a:cubicBezTo>
                  <a:pt x="1768" y="269"/>
                  <a:pt x="1774" y="279"/>
                  <a:pt x="1779" y="290"/>
                </a:cubicBezTo>
                <a:cubicBezTo>
                  <a:pt x="1783" y="301"/>
                  <a:pt x="1786" y="313"/>
                  <a:pt x="1786" y="326"/>
                </a:cubicBezTo>
                <a:lnTo>
                  <a:pt x="1786" y="366"/>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407277668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Multiple Shapes &amp; Color Background">
    <p:bg>
      <p:bgPr>
        <a:solidFill>
          <a:srgbClr val="505050"/>
        </a:solidFill>
        <a:effectLst/>
      </p:bgPr>
    </p:bg>
    <p:spTree>
      <p:nvGrpSpPr>
        <p:cNvPr id="1" name=""/>
        <p:cNvGrpSpPr/>
        <p:nvPr/>
      </p:nvGrpSpPr>
      <p:grpSpPr>
        <a:xfrm>
          <a:off x="0" y="0"/>
          <a:ext cx="0" cy="0"/>
          <a:chOff x="0" y="0"/>
          <a:chExt cx="0" cy="0"/>
        </a:xfrm>
      </p:grpSpPr>
      <p:sp>
        <p:nvSpPr>
          <p:cNvPr id="6" name="Picture Placeholder 12"/>
          <p:cNvSpPr>
            <a:spLocks noGrp="1"/>
          </p:cNvSpPr>
          <p:nvPr>
            <p:ph type="pic" sz="quarter" idx="17"/>
          </p:nvPr>
        </p:nvSpPr>
        <p:spPr>
          <a:xfrm>
            <a:off x="274638" y="2307518"/>
            <a:ext cx="1563194" cy="323299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 y="0"/>
                </a:moveTo>
                <a:lnTo>
                  <a:pt x="10000" y="2854"/>
                </a:lnTo>
                <a:cubicBezTo>
                  <a:pt x="9998" y="7335"/>
                  <a:pt x="9970" y="2648"/>
                  <a:pt x="9969" y="7131"/>
                </a:cubicBezTo>
                <a:cubicBezTo>
                  <a:pt x="9964" y="7082"/>
                  <a:pt x="-38" y="10005"/>
                  <a:pt x="0" y="10000"/>
                </a:cubicBezTo>
                <a:cubicBezTo>
                  <a:pt x="6" y="580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8" name="Picture Placeholder 12"/>
          <p:cNvSpPr>
            <a:spLocks noGrp="1"/>
          </p:cNvSpPr>
          <p:nvPr>
            <p:ph type="pic" sz="quarter" idx="18"/>
          </p:nvPr>
        </p:nvSpPr>
        <p:spPr>
          <a:xfrm>
            <a:off x="4745014" y="2301239"/>
            <a:ext cx="3232905" cy="3245549"/>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9" name="Picture Placeholder 12"/>
          <p:cNvSpPr>
            <a:spLocks noGrp="1"/>
          </p:cNvSpPr>
          <p:nvPr>
            <p:ph type="pic" sz="quarter" idx="19"/>
          </p:nvPr>
        </p:nvSpPr>
        <p:spPr>
          <a:xfrm>
            <a:off x="8258122" y="2302035"/>
            <a:ext cx="3903716" cy="3243962"/>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47"/>
              <a:gd name="connsiteY0" fmla="*/ 0 h 10000"/>
              <a:gd name="connsiteX1" fmla="*/ 10046 w 10047"/>
              <a:gd name="connsiteY1" fmla="*/ 693 h 10000"/>
              <a:gd name="connsiteX2" fmla="*/ 10043 w 10047"/>
              <a:gd name="connsiteY2" fmla="*/ 9284 h 10000"/>
              <a:gd name="connsiteX3" fmla="*/ 0 w 10047"/>
              <a:gd name="connsiteY3" fmla="*/ 10000 h 10000"/>
              <a:gd name="connsiteX4" fmla="*/ 9 w 10047"/>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47" h="10000">
                <a:moveTo>
                  <a:pt x="9" y="0"/>
                </a:moveTo>
                <a:cubicBezTo>
                  <a:pt x="-9" y="5"/>
                  <a:pt x="5027" y="346"/>
                  <a:pt x="10046" y="693"/>
                </a:cubicBezTo>
                <a:cubicBezTo>
                  <a:pt x="10052" y="3075"/>
                  <a:pt x="10037" y="6902"/>
                  <a:pt x="10043" y="9284"/>
                </a:cubicBezTo>
                <a:lnTo>
                  <a:pt x="0" y="10000"/>
                </a:lnTo>
                <a:cubicBezTo>
                  <a:pt x="6" y="6667"/>
                  <a:pt x="4" y="5000"/>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10" name="Picture Placeholder 12"/>
          <p:cNvSpPr>
            <a:spLocks noGrp="1"/>
          </p:cNvSpPr>
          <p:nvPr>
            <p:ph type="pic" sz="quarter" idx="20"/>
          </p:nvPr>
        </p:nvSpPr>
        <p:spPr>
          <a:xfrm>
            <a:off x="2118039" y="2301050"/>
            <a:ext cx="2346769" cy="3245927"/>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 name="connsiteX0" fmla="*/ 9 w 15000"/>
              <a:gd name="connsiteY0" fmla="*/ 0 h 10000"/>
              <a:gd name="connsiteX1" fmla="*/ 15000 w 15000"/>
              <a:gd name="connsiteY1" fmla="*/ 2173 h 10000"/>
              <a:gd name="connsiteX2" fmla="*/ 9969 w 15000"/>
              <a:gd name="connsiteY2" fmla="*/ 7131 h 10000"/>
              <a:gd name="connsiteX3" fmla="*/ 0 w 15000"/>
              <a:gd name="connsiteY3" fmla="*/ 10000 h 10000"/>
              <a:gd name="connsiteX4" fmla="*/ 9 w 15000"/>
              <a:gd name="connsiteY4" fmla="*/ 0 h 10000"/>
              <a:gd name="connsiteX0" fmla="*/ 9 w 15024"/>
              <a:gd name="connsiteY0" fmla="*/ 0 h 10000"/>
              <a:gd name="connsiteX1" fmla="*/ 15000 w 15024"/>
              <a:gd name="connsiteY1" fmla="*/ 2173 h 10000"/>
              <a:gd name="connsiteX2" fmla="*/ 15024 w 15024"/>
              <a:gd name="connsiteY2" fmla="*/ 7919 h 10000"/>
              <a:gd name="connsiteX3" fmla="*/ 0 w 15024"/>
              <a:gd name="connsiteY3" fmla="*/ 10000 h 10000"/>
              <a:gd name="connsiteX4" fmla="*/ 9 w 15024"/>
              <a:gd name="connsiteY4" fmla="*/ 0 h 10000"/>
              <a:gd name="connsiteX0" fmla="*/ 9 w 15024"/>
              <a:gd name="connsiteY0" fmla="*/ 0 h 10000"/>
              <a:gd name="connsiteX1" fmla="*/ 15000 w 15024"/>
              <a:gd name="connsiteY1" fmla="*/ 2173 h 10000"/>
              <a:gd name="connsiteX2" fmla="*/ 15024 w 15024"/>
              <a:gd name="connsiteY2" fmla="*/ 7906 h 10000"/>
              <a:gd name="connsiteX3" fmla="*/ 0 w 15024"/>
              <a:gd name="connsiteY3" fmla="*/ 10000 h 10000"/>
              <a:gd name="connsiteX4" fmla="*/ 9 w 15024"/>
              <a:gd name="connsiteY4" fmla="*/ 0 h 10000"/>
              <a:gd name="connsiteX0" fmla="*/ 1 w 15016"/>
              <a:gd name="connsiteY0" fmla="*/ 0 h 10053"/>
              <a:gd name="connsiteX1" fmla="*/ 14992 w 15016"/>
              <a:gd name="connsiteY1" fmla="*/ 2173 h 10053"/>
              <a:gd name="connsiteX2" fmla="*/ 15016 w 15016"/>
              <a:gd name="connsiteY2" fmla="*/ 7906 h 10053"/>
              <a:gd name="connsiteX3" fmla="*/ 20 w 15016"/>
              <a:gd name="connsiteY3" fmla="*/ 10053 h 10053"/>
              <a:gd name="connsiteX4" fmla="*/ 1 w 15016"/>
              <a:gd name="connsiteY4" fmla="*/ 0 h 10053"/>
              <a:gd name="connsiteX0" fmla="*/ 9 w 15024"/>
              <a:gd name="connsiteY0" fmla="*/ 0 h 10040"/>
              <a:gd name="connsiteX1" fmla="*/ 15000 w 15024"/>
              <a:gd name="connsiteY1" fmla="*/ 2173 h 10040"/>
              <a:gd name="connsiteX2" fmla="*/ 15024 w 15024"/>
              <a:gd name="connsiteY2" fmla="*/ 7906 h 10040"/>
              <a:gd name="connsiteX3" fmla="*/ 0 w 15024"/>
              <a:gd name="connsiteY3" fmla="*/ 10040 h 10040"/>
              <a:gd name="connsiteX4" fmla="*/ 9 w 15024"/>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48"/>
              <a:gd name="connsiteY0" fmla="*/ 0 h 10040"/>
              <a:gd name="connsiteX1" fmla="*/ 15139 w 15148"/>
              <a:gd name="connsiteY1" fmla="*/ 2200 h 10040"/>
              <a:gd name="connsiteX2" fmla="*/ 15135 w 15148"/>
              <a:gd name="connsiteY2" fmla="*/ 7906 h 10040"/>
              <a:gd name="connsiteX3" fmla="*/ 0 w 15148"/>
              <a:gd name="connsiteY3" fmla="*/ 10040 h 10040"/>
              <a:gd name="connsiteX4" fmla="*/ 9 w 15148"/>
              <a:gd name="connsiteY4" fmla="*/ 0 h 10040"/>
              <a:gd name="connsiteX0" fmla="*/ 9 w 15143"/>
              <a:gd name="connsiteY0" fmla="*/ 0 h 10040"/>
              <a:gd name="connsiteX1" fmla="*/ 15111 w 15143"/>
              <a:gd name="connsiteY1" fmla="*/ 2240 h 10040"/>
              <a:gd name="connsiteX2" fmla="*/ 15135 w 15143"/>
              <a:gd name="connsiteY2" fmla="*/ 7906 h 10040"/>
              <a:gd name="connsiteX3" fmla="*/ 0 w 15143"/>
              <a:gd name="connsiteY3" fmla="*/ 10040 h 10040"/>
              <a:gd name="connsiteX4" fmla="*/ 9 w 15143"/>
              <a:gd name="connsiteY4" fmla="*/ 0 h 10040"/>
              <a:gd name="connsiteX0" fmla="*/ 9 w 15141"/>
              <a:gd name="connsiteY0" fmla="*/ 0 h 10040"/>
              <a:gd name="connsiteX1" fmla="*/ 15083 w 15141"/>
              <a:gd name="connsiteY1" fmla="*/ 2187 h 10040"/>
              <a:gd name="connsiteX2" fmla="*/ 15135 w 15141"/>
              <a:gd name="connsiteY2" fmla="*/ 7906 h 10040"/>
              <a:gd name="connsiteX3" fmla="*/ 0 w 15141"/>
              <a:gd name="connsiteY3" fmla="*/ 10040 h 10040"/>
              <a:gd name="connsiteX4" fmla="*/ 9 w 15141"/>
              <a:gd name="connsiteY4" fmla="*/ 0 h 10040"/>
              <a:gd name="connsiteX0" fmla="*/ 9 w 15083"/>
              <a:gd name="connsiteY0" fmla="*/ 0 h 10040"/>
              <a:gd name="connsiteX1" fmla="*/ 15083 w 15083"/>
              <a:gd name="connsiteY1" fmla="*/ 2187 h 10040"/>
              <a:gd name="connsiteX2" fmla="*/ 15052 w 15083"/>
              <a:gd name="connsiteY2" fmla="*/ 7906 h 10040"/>
              <a:gd name="connsiteX3" fmla="*/ 0 w 15083"/>
              <a:gd name="connsiteY3" fmla="*/ 10040 h 10040"/>
              <a:gd name="connsiteX4" fmla="*/ 9 w 15083"/>
              <a:gd name="connsiteY4" fmla="*/ 0 h 10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83" h="10040">
                <a:moveTo>
                  <a:pt x="9" y="0"/>
                </a:moveTo>
                <a:lnTo>
                  <a:pt x="15083" y="2187"/>
                </a:lnTo>
                <a:cubicBezTo>
                  <a:pt x="15081" y="2167"/>
                  <a:pt x="15081" y="7843"/>
                  <a:pt x="15052" y="7906"/>
                </a:cubicBezTo>
                <a:cubicBezTo>
                  <a:pt x="15047" y="7857"/>
                  <a:pt x="-38" y="10045"/>
                  <a:pt x="0" y="10040"/>
                </a:cubicBezTo>
                <a:cubicBezTo>
                  <a:pt x="6" y="584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2" name="Title 1"/>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103618659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Logo on Background">
    <p:bg>
      <p:bgPr>
        <a:solidFill>
          <a:srgbClr val="505050"/>
        </a:solidFill>
        <a:effectLst/>
      </p:bgPr>
    </p:bg>
    <p:spTree>
      <p:nvGrpSpPr>
        <p:cNvPr id="1" name=""/>
        <p:cNvGrpSpPr/>
        <p:nvPr/>
      </p:nvGrpSpPr>
      <p:grpSpPr>
        <a:xfrm>
          <a:off x="0" y="0"/>
          <a:ext cx="0" cy="0"/>
          <a:chOff x="0" y="0"/>
          <a:chExt cx="0" cy="0"/>
        </a:xfrm>
      </p:grpSpPr>
      <p:sp>
        <p:nvSpPr>
          <p:cNvPr id="3" name="Text Box 3"/>
          <p:cNvSpPr txBox="1">
            <a:spLocks noChangeArrowheads="1"/>
          </p:cNvSpPr>
          <p:nvPr userDrawn="1"/>
        </p:nvSpPr>
        <p:spPr bwMode="blackWhite">
          <a:xfrm>
            <a:off x="273050" y="6079032"/>
            <a:ext cx="11888787" cy="618631"/>
          </a:xfrm>
          <a:prstGeom prst="rect">
            <a:avLst/>
          </a:prstGeom>
          <a:noFill/>
          <a:ln w="12700">
            <a:noFill/>
            <a:miter lim="800000"/>
            <a:headEnd type="none" w="sm" len="sm"/>
            <a:tailEnd type="none" w="sm" len="sm"/>
          </a:ln>
          <a:effectLst/>
        </p:spPr>
        <p:txBody>
          <a:bodyPr vert="horz" wrap="square" lIns="182880" tIns="146304" rIns="182880" bIns="146304" numCol="1" anchor="t" anchorCtr="0" compatLnSpc="1">
            <a:prstTxWarp prst="textNoShape">
              <a:avLst/>
            </a:prstTxWarp>
            <a:spAutoFit/>
          </a:bodyPr>
          <a:lstStyle/>
          <a:p>
            <a:pPr defTabSz="932290" eaLnBrk="0" hangingPunct="0"/>
            <a:r>
              <a:rPr lang="en-US" sz="700" dirty="0">
                <a:gradFill>
                  <a:gsLst>
                    <a:gs pos="0">
                      <a:srgbClr val="FFFFFF"/>
                    </a:gs>
                    <a:gs pos="100000">
                      <a:srgbClr val="FFFFFF"/>
                    </a:gs>
                  </a:gsLst>
                  <a:lin ang="5400000" scaled="0"/>
                </a:gradFill>
                <a:cs typeface="Segoe UI" pitchFamily="34" charset="0"/>
              </a:rPr>
              <a:t>© 2012 Microsoft Corporation. All rights reserved. Microsoft, Windows, Windows Vista and other product names are or may be registered trademarks and/or trademarks in the U.S. and/or other countries.</a:t>
            </a:r>
          </a:p>
          <a:p>
            <a:pPr defTabSz="932290" eaLnBrk="0" hangingPunct="0"/>
            <a:r>
              <a:rPr lang="en-US" sz="700" dirty="0">
                <a:gradFill>
                  <a:gsLst>
                    <a:gs pos="0">
                      <a:srgbClr val="FFFFFF"/>
                    </a:gs>
                    <a:gs pos="100000">
                      <a:srgbClr val="FFFFFF"/>
                    </a:gs>
                  </a:gsLst>
                  <a:lin ang="5400000" scaled="0"/>
                </a:gradFill>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invGray">
          <a:xfrm>
            <a:off x="459230" y="3145040"/>
            <a:ext cx="3288506" cy="704445"/>
          </a:xfrm>
          <a:prstGeom prst="rect">
            <a:avLst/>
          </a:prstGeom>
        </p:spPr>
      </p:pic>
    </p:spTree>
    <p:extLst>
      <p:ext uri="{BB962C8B-B14F-4D97-AF65-F5344CB8AC3E}">
        <p14:creationId xmlns:p14="http://schemas.microsoft.com/office/powerpoint/2010/main" val="311572916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 Slide_Color  2">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274638" y="5783263"/>
            <a:ext cx="11887200" cy="914400"/>
          </a:xfrm>
        </p:spPr>
        <p:txBody>
          <a:bodyPr lIns="182880" tIns="146304" rIns="182880" bIns="146304" anchor="b">
            <a:noAutofit/>
          </a:bodyPr>
          <a:lstStyle>
            <a:lvl1pPr>
              <a:defRPr sz="2000" baseline="0">
                <a:latin typeface="+mn-lt"/>
              </a:defRPr>
            </a:lvl1pPr>
          </a:lstStyle>
          <a:p>
            <a:pPr lvl="0"/>
            <a:r>
              <a:rPr lang="en-US"/>
              <a:t>Click to edit Master text styles</a:t>
            </a:r>
          </a:p>
        </p:txBody>
      </p:sp>
      <p:sp>
        <p:nvSpPr>
          <p:cNvPr id="2" name="Title 1"/>
          <p:cNvSpPr>
            <a:spLocks noGrp="1"/>
          </p:cNvSpPr>
          <p:nvPr>
            <p:ph type="title" hasCustomPrompt="1"/>
          </p:nvPr>
        </p:nvSpPr>
        <p:spPr>
          <a:xfrm>
            <a:off x="274638" y="3040856"/>
            <a:ext cx="11887199" cy="912813"/>
          </a:xfrm>
        </p:spPr>
        <p:txBody>
          <a:bodyPr lIns="182880" tIns="146304" rIns="182880" bIns="146304"/>
          <a:lstStyle>
            <a:lvl1pPr>
              <a:defRPr sz="5400"/>
            </a:lvl1pPr>
          </a:lstStyle>
          <a:p>
            <a:r>
              <a:rPr lang="en-US" dirty="0"/>
              <a:t>Click to edit master title style</a:t>
            </a:r>
          </a:p>
        </p:txBody>
      </p:sp>
    </p:spTree>
    <p:extLst>
      <p:ext uri="{BB962C8B-B14F-4D97-AF65-F5344CB8AC3E}">
        <p14:creationId xmlns:p14="http://schemas.microsoft.com/office/powerpoint/2010/main" val="264655246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amp; Content Layout">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lIns="182880" tIns="146304" rIns="182880" bIns="146304"/>
          <a:lstStyle/>
          <a:p>
            <a:r>
              <a:rPr lang="en-US" dirty="0"/>
              <a:t>Click to edit master title style</a:t>
            </a:r>
          </a:p>
        </p:txBody>
      </p:sp>
      <p:sp>
        <p:nvSpPr>
          <p:cNvPr id="5" name="Text Placeholder 4"/>
          <p:cNvSpPr>
            <a:spLocks noGrp="1"/>
          </p:cNvSpPr>
          <p:nvPr>
            <p:ph type="body" sz="quarter" idx="10"/>
          </p:nvPr>
        </p:nvSpPr>
        <p:spPr>
          <a:xfrm>
            <a:off x="274638" y="1668463"/>
            <a:ext cx="11887200" cy="5027612"/>
          </a:xfrm>
        </p:spPr>
        <p:txBody>
          <a:bodyPr lIns="182880" tIns="146304" rIns="182880" bIns="146304"/>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88968087"/>
      </p:ext>
    </p:extLst>
  </p:cSld>
  <p:clrMapOvr>
    <a:masterClrMapping/>
  </p:clrMapOvr>
  <p:extLst>
    <p:ext uri="{DCECCB84-F9BA-43D5-87BE-67443E8EF086}">
      <p15:sldGuideLst xmlns:p15="http://schemas.microsoft.com/office/powerpoint/2012/main">
        <p15:guide id="1" orient="horz" pos="1051">
          <p15:clr>
            <a:srgbClr val="FBAE40"/>
          </p15:clr>
        </p15:guide>
        <p15:guide id="2" pos="3917">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amp; Content 2">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475038" y="1668482"/>
            <a:ext cx="8686801" cy="5029181"/>
          </a:xfrm>
        </p:spPr>
        <p:txBody>
          <a:bodyPr lIns="182880" tIns="146304" rIns="182880" bIns="146304">
            <a:noAutofit/>
          </a:bodyPr>
          <a:lstStyle>
            <a:lvl1pPr>
              <a:defRPr sz="3600">
                <a:gradFill>
                  <a:gsLst>
                    <a:gs pos="100000">
                      <a:schemeClr val="tx1">
                        <a:lumMod val="75000"/>
                        <a:lumOff val="25000"/>
                      </a:schemeClr>
                    </a:gs>
                    <a:gs pos="0">
                      <a:schemeClr val="tx1">
                        <a:lumMod val="75000"/>
                        <a:lumOff val="25000"/>
                      </a:schemeClr>
                    </a:gs>
                  </a:gsLst>
                  <a:lin ang="5400000" scaled="0"/>
                </a:gradFill>
              </a:defRPr>
            </a:lvl1pPr>
            <a:lvl2pPr>
              <a:defRPr sz="2800">
                <a:gradFill>
                  <a:gsLst>
                    <a:gs pos="100000">
                      <a:schemeClr val="tx1">
                        <a:lumMod val="75000"/>
                        <a:lumOff val="25000"/>
                      </a:schemeClr>
                    </a:gs>
                    <a:gs pos="0">
                      <a:schemeClr val="tx1">
                        <a:lumMod val="75000"/>
                        <a:lumOff val="25000"/>
                      </a:schemeClr>
                    </a:gs>
                  </a:gsLst>
                  <a:lin ang="5400000" scaled="0"/>
                </a:gradFill>
              </a:defRPr>
            </a:lvl2pPr>
            <a:lvl3pPr>
              <a:defRPr sz="2400">
                <a:gradFill>
                  <a:gsLst>
                    <a:gs pos="100000">
                      <a:schemeClr val="tx1">
                        <a:lumMod val="75000"/>
                        <a:lumOff val="25000"/>
                      </a:schemeClr>
                    </a:gs>
                    <a:gs pos="0">
                      <a:schemeClr val="tx1">
                        <a:lumMod val="75000"/>
                        <a:lumOff val="25000"/>
                      </a:schemeClr>
                    </a:gs>
                  </a:gsLst>
                  <a:lin ang="5400000" scaled="0"/>
                </a:gradFill>
              </a:defRPr>
            </a:lvl3pPr>
            <a:lvl4pPr>
              <a:defRPr sz="2000">
                <a:gradFill>
                  <a:gsLst>
                    <a:gs pos="100000">
                      <a:schemeClr val="tx1">
                        <a:lumMod val="75000"/>
                        <a:lumOff val="25000"/>
                      </a:schemeClr>
                    </a:gs>
                    <a:gs pos="0">
                      <a:schemeClr val="tx1">
                        <a:lumMod val="75000"/>
                        <a:lumOff val="25000"/>
                      </a:schemeClr>
                    </a:gs>
                  </a:gsLst>
                  <a:lin ang="5400000" scaled="0"/>
                </a:gradFill>
              </a:defRPr>
            </a:lvl4pPr>
            <a:lvl5pPr>
              <a:defRPr sz="1800">
                <a:gradFill>
                  <a:gsLst>
                    <a:gs pos="100000">
                      <a:schemeClr val="tx1">
                        <a:lumMod val="75000"/>
                        <a:lumOff val="25000"/>
                      </a:schemeClr>
                    </a:gs>
                    <a:gs pos="0">
                      <a:schemeClr val="tx1">
                        <a:lumMod val="75000"/>
                        <a:lumOff val="25000"/>
                      </a:schemeClr>
                    </a:gs>
                  </a:gsLst>
                  <a:lin ang="5400000" scaled="0"/>
                </a:gra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1"/>
          </p:nvPr>
        </p:nvSpPr>
        <p:spPr>
          <a:xfrm>
            <a:off x="274638" y="1668482"/>
            <a:ext cx="2743200" cy="5029181"/>
          </a:xfrm>
        </p:spPr>
        <p:txBody>
          <a:bodyPr lIns="182880" tIns="146304" rIns="182880" bIns="146304">
            <a:noAutofit/>
          </a:bodyPr>
          <a:lstStyle>
            <a:lvl1pPr algn="l" defTabSz="914166" rtl="0" eaLnBrk="1" latinLnBrk="0" hangingPunct="1">
              <a:spcBef>
                <a:spcPct val="0"/>
              </a:spcBef>
              <a:buNone/>
              <a:defRPr lang="en-US" sz="2400" kern="1200" dirty="0" smtClean="0">
                <a:gradFill>
                  <a:gsLst>
                    <a:gs pos="100000">
                      <a:schemeClr val="tx1">
                        <a:lumMod val="75000"/>
                        <a:lumOff val="25000"/>
                      </a:schemeClr>
                    </a:gs>
                    <a:gs pos="0">
                      <a:schemeClr val="tx1">
                        <a:lumMod val="75000"/>
                        <a:lumOff val="25000"/>
                      </a:schemeClr>
                    </a:gs>
                  </a:gsLst>
                  <a:lin ang="5400000" scaled="0"/>
                </a:gradFill>
                <a:latin typeface="+mn-lt"/>
                <a:ea typeface="+mj-ea"/>
                <a:cs typeface="+mj-cs"/>
              </a:defRPr>
            </a:lvl1pPr>
            <a:lvl2pPr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2pPr>
            <a:lvl3pPr marL="228541"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3pPr>
            <a:lvl4pPr marL="457082" indent="0" algn="l" defTabSz="914166" rtl="0" eaLnBrk="1" latinLnBrk="0" hangingPunct="1">
              <a:spcBef>
                <a:spcPct val="0"/>
              </a:spcBef>
              <a:buNone/>
              <a:defRPr lang="en-US" sz="1600" kern="1200" dirty="0" smtClean="0">
                <a:gradFill>
                  <a:gsLst>
                    <a:gs pos="0">
                      <a:schemeClr val="tx1"/>
                    </a:gs>
                    <a:gs pos="100000">
                      <a:schemeClr val="tx1"/>
                    </a:gs>
                  </a:gsLst>
                  <a:lin ang="5400000" scaled="0"/>
                </a:gradFill>
                <a:latin typeface="+mn-lt"/>
                <a:ea typeface="+mj-ea"/>
                <a:cs typeface="+mj-cs"/>
              </a:defRPr>
            </a:lvl4pPr>
            <a:lvl5pPr marL="739586" indent="0" algn="l" defTabSz="914166" rtl="0" eaLnBrk="1" latinLnBrk="0" hangingPunct="1">
              <a:spcBef>
                <a:spcPct val="0"/>
              </a:spcBef>
              <a:buNone/>
              <a:defRPr lang="en-US" sz="1600" kern="1200" dirty="0">
                <a:gradFill>
                  <a:gsLst>
                    <a:gs pos="0">
                      <a:schemeClr val="tx1"/>
                    </a:gs>
                    <a:gs pos="100000">
                      <a:schemeClr val="tx1"/>
                    </a:gs>
                  </a:gsLst>
                  <a:lin ang="5400000" scaled="0"/>
                </a:gradFill>
                <a:latin typeface="+mn-lt"/>
                <a:ea typeface="+mj-ea"/>
                <a:cs typeface="+mj-cs"/>
              </a:defRPr>
            </a:lvl5pPr>
          </a:lstStyle>
          <a:p>
            <a:pPr lvl="0"/>
            <a:r>
              <a:rPr lang="en-US" dirty="0"/>
              <a:t>Click to edit Master text styles</a:t>
            </a:r>
          </a:p>
        </p:txBody>
      </p:sp>
      <p:sp>
        <p:nvSpPr>
          <p:cNvPr id="2" name="Title 1"/>
          <p:cNvSpPr>
            <a:spLocks noGrp="1"/>
          </p:cNvSpPr>
          <p:nvPr>
            <p:ph type="title"/>
          </p:nvPr>
        </p:nvSpPr>
        <p:spPr/>
        <p:txBody>
          <a:bodyPr/>
          <a:lstStyle>
            <a:lvl1pPr>
              <a:defRPr>
                <a:gradFill>
                  <a:gsLst>
                    <a:gs pos="100000">
                      <a:schemeClr val="tx1">
                        <a:lumMod val="75000"/>
                        <a:lumOff val="25000"/>
                      </a:schemeClr>
                    </a:gs>
                    <a:gs pos="0">
                      <a:schemeClr val="tx1">
                        <a:lumMod val="75000"/>
                        <a:lumOff val="25000"/>
                      </a:schemeClr>
                    </a:gs>
                  </a:gsLst>
                  <a:lin ang="5400000" scaled="0"/>
                </a:gradFill>
              </a:defRPr>
            </a:lvl1pPr>
          </a:lstStyle>
          <a:p>
            <a:r>
              <a:rPr lang="en-US" dirty="0"/>
              <a:t>Click to edit Master title style</a:t>
            </a:r>
          </a:p>
        </p:txBody>
      </p:sp>
    </p:spTree>
    <p:extLst>
      <p:ext uri="{BB962C8B-B14F-4D97-AF65-F5344CB8AC3E}">
        <p14:creationId xmlns:p14="http://schemas.microsoft.com/office/powerpoint/2010/main" val="2072975808"/>
      </p:ext>
    </p:extLst>
  </p:cSld>
  <p:clrMapOvr>
    <a:masterClrMapping/>
  </p:clrMapOvr>
  <p:extLst>
    <p:ext uri="{DCECCB84-F9BA-43D5-87BE-67443E8EF086}">
      <p15:sldGuideLst xmlns:p15="http://schemas.microsoft.com/office/powerpoint/2012/main">
        <p15:guide id="1" orient="horz" pos="1051">
          <p15:clr>
            <a:srgbClr val="FBAE40"/>
          </p15:clr>
        </p15:guide>
        <p15:guide id="2" pos="173">
          <p15:clr>
            <a:srgbClr val="FBAE40"/>
          </p15:clr>
        </p15:guide>
        <p15:guide id="3" pos="1901">
          <p15:clr>
            <a:srgbClr val="FBAE40"/>
          </p15:clr>
        </p15:guide>
        <p15:guide id="4" pos="2189">
          <p15:clr>
            <a:srgbClr val="FBAE40"/>
          </p15:clr>
        </p15:guide>
        <p15:guide id="5" orient="horz" pos="4219">
          <p15:clr>
            <a:srgbClr val="FBAE40"/>
          </p15:clr>
        </p15:guide>
        <p15:guide id="6" orient="horz" pos="763">
          <p15:clr>
            <a:srgbClr val="FBAE40"/>
          </p15:clr>
        </p15:guide>
        <p15:guide id="7" orient="horz" pos="187">
          <p15:clr>
            <a:srgbClr val="FBAE40"/>
          </p15:clr>
        </p15:guide>
        <p15:guide id="8" pos="766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ext Only_Large">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1189039" y="2125663"/>
            <a:ext cx="10058400" cy="912813"/>
          </a:xfrm>
        </p:spPr>
        <p:txBody>
          <a:bodyPr/>
          <a:lstStyle>
            <a:lvl1pPr>
              <a:defRPr sz="4800"/>
            </a:lvl1pPr>
          </a:lstStyle>
          <a:p>
            <a:r>
              <a:rPr lang="en-US" dirty="0"/>
              <a:t>Click to edit master title style</a:t>
            </a:r>
          </a:p>
        </p:txBody>
      </p:sp>
    </p:spTree>
    <p:extLst>
      <p:ext uri="{BB962C8B-B14F-4D97-AF65-F5344CB8AC3E}">
        <p14:creationId xmlns:p14="http://schemas.microsoft.com/office/powerpoint/2010/main" val="1721695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wrap="square" lIns="0" tIns="0" rIns="0" bIns="0" anchor="ctr">
            <a:noAutofit/>
          </a:bodyPr>
          <a:lstStyle>
            <a:lvl1pPr>
              <a:lnSpc>
                <a:spcPct val="95000"/>
              </a:lnSpc>
              <a:spcBef>
                <a:spcPts val="0"/>
              </a:spcBef>
              <a:spcAft>
                <a:spcPts val="1632"/>
              </a:spcAft>
              <a:defRPr lang="en-US" sz="3600" kern="1200" dirty="0" smtClean="0">
                <a:gradFill>
                  <a:gsLst>
                    <a:gs pos="0">
                      <a:schemeClr val="tx1"/>
                    </a:gs>
                    <a:gs pos="100000">
                      <a:schemeClr val="tx1"/>
                    </a:gs>
                  </a:gsLst>
                  <a:lin ang="5400000" scaled="0"/>
                </a:gradFill>
                <a:latin typeface="+mj-lt"/>
                <a:ea typeface="+mn-ea"/>
                <a:cs typeface="+mn-cs"/>
              </a:defRPr>
            </a:lvl1pPr>
            <a:lvl2pPr>
              <a:lnSpc>
                <a:spcPct val="100000"/>
              </a:lnSpc>
              <a:spcBef>
                <a:spcPts val="816"/>
              </a:spcBef>
              <a:defRPr sz="1900">
                <a:solidFill>
                  <a:srgbClr val="FFFFFF"/>
                </a:solidFill>
              </a:defRPr>
            </a:lvl2pPr>
            <a:lvl3pPr>
              <a:lnSpc>
                <a:spcPct val="100000"/>
              </a:lnSpc>
              <a:spcBef>
                <a:spcPts val="816"/>
              </a:spcBef>
              <a:defRPr sz="1900">
                <a:solidFill>
                  <a:srgbClr val="FFFFFF"/>
                </a:solidFill>
              </a:defRPr>
            </a:lvl3pPr>
            <a:lvl4pPr>
              <a:lnSpc>
                <a:spcPct val="100000"/>
              </a:lnSpc>
              <a:spcBef>
                <a:spcPts val="816"/>
              </a:spcBef>
              <a:defRPr sz="1900">
                <a:solidFill>
                  <a:srgbClr val="FFFFFF"/>
                </a:solidFill>
              </a:defRPr>
            </a:lvl4pPr>
            <a:lvl5pPr>
              <a:lnSpc>
                <a:spcPct val="100000"/>
              </a:lnSpc>
              <a:spcBef>
                <a:spcPts val="816"/>
              </a:spcBef>
              <a:defRPr sz="1900">
                <a:solidFill>
                  <a:srgbClr val="FFFFFF"/>
                </a:solidFill>
              </a:defRPr>
            </a:lvl5pPr>
          </a:lstStyle>
          <a:p>
            <a:pPr marL="0" lvl="0" indent="0" algn="l" defTabSz="914166" rtl="0" eaLnBrk="1" latinLnBrk="0" hangingPunct="1">
              <a:spcBef>
                <a:spcPct val="20000"/>
              </a:spcBef>
              <a:buFont typeface="Arial" pitchFamily="34" charset="0"/>
              <a:buNone/>
            </a:pPr>
            <a:r>
              <a:rPr lang="en-US"/>
              <a:t>Click to edit Master text styles</a:t>
            </a:r>
          </a:p>
        </p:txBody>
      </p:sp>
      <p:sp>
        <p:nvSpPr>
          <p:cNvPr id="15" name="Title 1"/>
          <p:cNvSpPr>
            <a:spLocks noGrp="1"/>
          </p:cNvSpPr>
          <p:nvPr>
            <p:ph type="ctrTitle" hasCustomPrompt="1"/>
          </p:nvPr>
        </p:nvSpPr>
        <p:spPr>
          <a:xfrm>
            <a:off x="274638" y="1537563"/>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rgbClr val="969696">
              <a:alpha val="80000"/>
            </a:srgbClr>
          </a:solidFill>
          <a:ln>
            <a:noFill/>
          </a:ln>
        </p:spPr>
        <p:txBody>
          <a:bodyPr vert="horz" wrap="square" lIns="91440" tIns="0" rIns="91440" bIns="0"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1514658688"/>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74638" y="1668482"/>
            <a:ext cx="2743200" cy="5027593"/>
          </a:xfrm>
        </p:spPr>
        <p:txBody>
          <a:bodyPr vert="horz" lIns="182880" tIns="146304" rIns="182880" bIns="146304" rtlCol="0">
            <a:noAutofit/>
          </a:bodyPr>
          <a:lstStyle>
            <a:lvl1pPr>
              <a:defRPr lang="en-US" sz="2400" dirty="0" smtClean="0">
                <a:latin typeface="+mn-lt"/>
                <a:ea typeface="+mj-ea"/>
                <a:cs typeface="+mj-cs"/>
              </a:defRPr>
            </a:lvl1pPr>
          </a:lstStyle>
          <a:p>
            <a:pPr lvl="0">
              <a:spcBef>
                <a:spcPct val="0"/>
              </a:spcBef>
            </a:pPr>
            <a:r>
              <a:rPr lang="en-US" dirty="0"/>
              <a:t>Click to edit Master text styles</a:t>
            </a:r>
          </a:p>
        </p:txBody>
      </p:sp>
      <p:sp>
        <p:nvSpPr>
          <p:cNvPr id="3" name="Title 2"/>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87071651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wrap="square" lIns="182880" tIns="146304" rIns="182880" bIns="146304" anchor="ctr">
            <a:noAutofit/>
          </a:bodyPr>
          <a:lstStyle>
            <a:lvl1pPr>
              <a:lnSpc>
                <a:spcPct val="95000"/>
              </a:lnSpc>
              <a:spcBef>
                <a:spcPts val="0"/>
              </a:spcBef>
              <a:spcAft>
                <a:spcPts val="1632"/>
              </a:spcAft>
              <a:defRPr lang="en-US" sz="3600" kern="1200" dirty="0" smtClean="0">
                <a:gradFill>
                  <a:gsLst>
                    <a:gs pos="28302">
                      <a:schemeClr val="tx1">
                        <a:lumMod val="75000"/>
                        <a:lumOff val="25000"/>
                      </a:schemeClr>
                    </a:gs>
                    <a:gs pos="67000">
                      <a:schemeClr val="tx1">
                        <a:lumMod val="75000"/>
                        <a:lumOff val="25000"/>
                      </a:schemeClr>
                    </a:gs>
                  </a:gsLst>
                  <a:lin ang="5400000" scaled="0"/>
                </a:gradFill>
                <a:latin typeface="+mj-lt"/>
                <a:ea typeface="+mn-ea"/>
                <a:cs typeface="+mn-cs"/>
              </a:defRPr>
            </a:lvl1pPr>
            <a:lvl2pPr>
              <a:lnSpc>
                <a:spcPct val="100000"/>
              </a:lnSpc>
              <a:spcBef>
                <a:spcPts val="816"/>
              </a:spcBef>
              <a:defRPr sz="1900">
                <a:solidFill>
                  <a:srgbClr val="FFFFFF"/>
                </a:solidFill>
              </a:defRPr>
            </a:lvl2pPr>
            <a:lvl3pPr>
              <a:lnSpc>
                <a:spcPct val="100000"/>
              </a:lnSpc>
              <a:spcBef>
                <a:spcPts val="816"/>
              </a:spcBef>
              <a:defRPr sz="1900">
                <a:solidFill>
                  <a:srgbClr val="FFFFFF"/>
                </a:solidFill>
              </a:defRPr>
            </a:lvl3pPr>
            <a:lvl4pPr>
              <a:lnSpc>
                <a:spcPct val="100000"/>
              </a:lnSpc>
              <a:spcBef>
                <a:spcPts val="816"/>
              </a:spcBef>
              <a:defRPr sz="1900">
                <a:solidFill>
                  <a:srgbClr val="FFFFFF"/>
                </a:solidFill>
              </a:defRPr>
            </a:lvl4pPr>
            <a:lvl5pPr>
              <a:lnSpc>
                <a:spcPct val="100000"/>
              </a:lnSpc>
              <a:spcBef>
                <a:spcPts val="816"/>
              </a:spcBef>
              <a:defRPr sz="1900">
                <a:solidFill>
                  <a:srgbClr val="FFFFFF"/>
                </a:solidFill>
              </a:defRPr>
            </a:lvl5pPr>
          </a:lstStyle>
          <a:p>
            <a:pPr marL="0" lvl="0" indent="0" algn="l" defTabSz="914166" rtl="0" eaLnBrk="1" latinLnBrk="0" hangingPunct="1">
              <a:spcBef>
                <a:spcPct val="20000"/>
              </a:spcBef>
              <a:buFont typeface="Arial" pitchFamily="34" charset="0"/>
              <a:buNone/>
            </a:pPr>
            <a:r>
              <a:rPr lang="en-US" dirty="0"/>
              <a:t>Click to edit Master text styles</a:t>
            </a:r>
          </a:p>
        </p:txBody>
      </p:sp>
      <p:sp>
        <p:nvSpPr>
          <p:cNvPr id="15" name="Title 1"/>
          <p:cNvSpPr>
            <a:spLocks noGrp="1"/>
          </p:cNvSpPr>
          <p:nvPr>
            <p:ph type="ctrTitle" hasCustomPrompt="1"/>
          </p:nvPr>
        </p:nvSpPr>
        <p:spPr>
          <a:xfrm>
            <a:off x="274638" y="1537563"/>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chemeClr val="accent3"/>
          </a:solidFill>
          <a:ln>
            <a:noFill/>
          </a:ln>
        </p:spPr>
        <p:txBody>
          <a:bodyPr vert="horz" wrap="square" lIns="182880" tIns="146304" rIns="182880" bIns="146304"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1804775055"/>
      </p:ext>
    </p:extLst>
  </p:cSld>
  <p:clrMapOvr>
    <a:masterClrMapping/>
  </p:clrMapOvr>
  <p:extLst>
    <p:ext uri="{DCECCB84-F9BA-43D5-87BE-67443E8EF086}">
      <p15:sldGuideLst xmlns:p15="http://schemas.microsoft.com/office/powerpoint/2012/main">
        <p15:guide id="1" orient="horz" pos="2203">
          <p15:clr>
            <a:srgbClr val="FBAE40"/>
          </p15:clr>
        </p15:guide>
        <p15:guide id="2" pos="3053">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w/ Title">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182880" tIns="146304" rIns="182880" bIns="146304" rtlCol="0" anchor="ctr">
            <a:noAutofit/>
          </a:bodyPr>
          <a:lstStyle>
            <a:lvl1pPr>
              <a:defRPr lang="en-US" sz="3600" kern="1200" dirty="0" smtClean="0">
                <a:gradFill>
                  <a:gsLst>
                    <a:gs pos="8491">
                      <a:schemeClr val="tx1">
                        <a:lumMod val="75000"/>
                        <a:lumOff val="25000"/>
                      </a:schemeClr>
                    </a:gs>
                    <a:gs pos="100000">
                      <a:schemeClr val="tx1">
                        <a:lumMod val="75000"/>
                        <a:lumOff val="25000"/>
                      </a:schemeClr>
                    </a:gs>
                  </a:gsLst>
                  <a:lin ang="5400000" scaled="0"/>
                </a:gradFill>
                <a:latin typeface="+mj-lt"/>
                <a:ea typeface="+mn-ea"/>
                <a:cs typeface="+mn-cs"/>
              </a:defRPr>
            </a:lvl1pPr>
          </a:lstStyle>
          <a:p>
            <a:pPr marL="0" lvl="0" indent="0" algn="l" defTabSz="914166" rtl="0" eaLnBrk="1" latinLnBrk="0" hangingPunct="1">
              <a:spcBef>
                <a:spcPct val="20000"/>
              </a:spcBef>
              <a:spcAft>
                <a:spcPts val="1632"/>
              </a:spcAft>
              <a:buFont typeface="Arial" pitchFamily="34" charset="0"/>
              <a:buNone/>
            </a:pPr>
            <a:r>
              <a:rPr lang="en-US" dirty="0"/>
              <a:t>Click to edit Master text styles</a:t>
            </a:r>
          </a:p>
        </p:txBody>
      </p:sp>
      <p:sp>
        <p:nvSpPr>
          <p:cNvPr id="6" name="Text Placeholder 8"/>
          <p:cNvSpPr>
            <a:spLocks noGrp="1"/>
          </p:cNvSpPr>
          <p:nvPr>
            <p:ph type="body" sz="quarter" idx="16" hasCustomPrompt="1"/>
          </p:nvPr>
        </p:nvSpPr>
        <p:spPr>
          <a:xfrm>
            <a:off x="274641" y="296864"/>
            <a:ext cx="11887199" cy="914400"/>
          </a:xfrm>
        </p:spPr>
        <p:txBody>
          <a:bodyPr vert="horz" lIns="182880" tIns="146304" rIns="182880" bIns="146304" rtlCol="0" anchor="t">
            <a:noAutofit/>
          </a:bodyPr>
          <a:lstStyle>
            <a:lvl1pPr>
              <a:defRPr lang="en-US" sz="4800" dirty="0" smtClean="0">
                <a:ea typeface="+mj-ea"/>
                <a:cs typeface="+mj-cs"/>
              </a:defRPr>
            </a:lvl1pPr>
          </a:lstStyle>
          <a:p>
            <a:pPr lvl="0">
              <a:spcBef>
                <a:spcPct val="0"/>
              </a:spcBef>
            </a:pPr>
            <a:r>
              <a:rPr lang="en-US" dirty="0"/>
              <a:t>Click to edit master text styles</a:t>
            </a:r>
          </a:p>
        </p:txBody>
      </p:sp>
      <p:sp>
        <p:nvSpPr>
          <p:cNvPr id="5" name="Title 1"/>
          <p:cNvSpPr>
            <a:spLocks noGrp="1"/>
          </p:cNvSpPr>
          <p:nvPr>
            <p:ph type="ctrTitle" hasCustomPrompt="1"/>
          </p:nvPr>
        </p:nvSpPr>
        <p:spPr>
          <a:xfrm>
            <a:off x="274638" y="1537564"/>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chemeClr val="accent3"/>
          </a:solidFill>
          <a:ln>
            <a:noFill/>
          </a:ln>
        </p:spPr>
        <p:txBody>
          <a:bodyPr vert="horz" wrap="square" lIns="182880" tIns="146304" rIns="182880" bIns="146304"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385452753"/>
      </p:ext>
    </p:extLst>
  </p:cSld>
  <p:clrMapOvr>
    <a:masterClrMapping/>
  </p:clrMapOvr>
  <p:extLst>
    <p:ext uri="{DCECCB84-F9BA-43D5-87BE-67443E8EF086}">
      <p15:sldGuideLst xmlns:p15="http://schemas.microsoft.com/office/powerpoint/2012/main">
        <p15:guide id="1" orient="horz" pos="2203">
          <p15:clr>
            <a:srgbClr val="FBAE40"/>
          </p15:clr>
        </p15:guide>
        <p15:guide id="2" pos="3053">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Picture Shape &amp; Color Background w/ Title">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182880" tIns="146304" rIns="182880" bIns="146304" rtlCol="0" anchor="ctr">
            <a:noAutofit/>
          </a:bodyPr>
          <a:lstStyle>
            <a:lvl1pPr>
              <a:defRPr lang="en-US" sz="3600" kern="1200" dirty="0" smtClean="0">
                <a:gradFill>
                  <a:gsLst>
                    <a:gs pos="12264">
                      <a:schemeClr val="tx1">
                        <a:lumMod val="75000"/>
                        <a:lumOff val="25000"/>
                      </a:schemeClr>
                    </a:gs>
                    <a:gs pos="71000">
                      <a:schemeClr val="tx1">
                        <a:lumMod val="75000"/>
                        <a:lumOff val="25000"/>
                      </a:schemeClr>
                    </a:gs>
                  </a:gsLst>
                  <a:lin ang="5400000" scaled="0"/>
                </a:gradFill>
                <a:latin typeface="+mj-lt"/>
                <a:ea typeface="+mn-ea"/>
                <a:cs typeface="+mn-cs"/>
              </a:defRPr>
            </a:lvl1pPr>
          </a:lstStyle>
          <a:p>
            <a:pPr marL="0" lvl="0" indent="0" algn="l" defTabSz="914166" rtl="0" eaLnBrk="1" latinLnBrk="0" hangingPunct="1">
              <a:spcBef>
                <a:spcPct val="20000"/>
              </a:spcBef>
              <a:buFont typeface="Arial" pitchFamily="34" charset="0"/>
              <a:buNone/>
            </a:pPr>
            <a:r>
              <a:rPr lang="en-US" dirty="0"/>
              <a:t>Click to edit Master text styles</a:t>
            </a:r>
          </a:p>
        </p:txBody>
      </p:sp>
      <p:sp>
        <p:nvSpPr>
          <p:cNvPr id="7" name="Picture Placeholder 12"/>
          <p:cNvSpPr>
            <a:spLocks noGrp="1"/>
          </p:cNvSpPr>
          <p:nvPr>
            <p:ph type="pic" sz="quarter" idx="16"/>
          </p:nvPr>
        </p:nvSpPr>
        <p:spPr>
          <a:xfrm>
            <a:off x="274638" y="1535875"/>
            <a:ext cx="3931920" cy="39227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lIns="182880" tIns="146304" rIns="182880" bIns="146304" anchor="ctr" anchorCtr="1"/>
          <a:lstStyle/>
          <a:p>
            <a:r>
              <a:rPr lang="en-US"/>
              <a:t>Click icon to add picture</a:t>
            </a:r>
            <a:endParaRPr lang="en-US" dirty="0"/>
          </a:p>
        </p:txBody>
      </p:sp>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21320967"/>
      </p:ext>
    </p:extLst>
  </p:cSld>
  <p:clrMapOvr>
    <a:masterClrMapping/>
  </p:clrMapOvr>
  <p:extLst>
    <p:ext uri="{DCECCB84-F9BA-43D5-87BE-67443E8EF086}">
      <p15:sldGuideLst xmlns:p15="http://schemas.microsoft.com/office/powerpoint/2012/main">
        <p15:guide id="1" orient="horz" pos="2203">
          <p15:clr>
            <a:srgbClr val="FBAE40"/>
          </p15:clr>
        </p15:guide>
        <p15:guide id="2" pos="3053">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itle &amp; Content_with Subtitle">
    <p:spTree>
      <p:nvGrpSpPr>
        <p:cNvPr id="1" name=""/>
        <p:cNvGrpSpPr/>
        <p:nvPr/>
      </p:nvGrpSpPr>
      <p:grpSpPr>
        <a:xfrm>
          <a:off x="0" y="0"/>
          <a:ext cx="0" cy="0"/>
          <a:chOff x="0" y="0"/>
          <a:chExt cx="0" cy="0"/>
        </a:xfrm>
      </p:grpSpPr>
      <p:sp>
        <p:nvSpPr>
          <p:cNvPr id="3" name="Content Placeholder 4"/>
          <p:cNvSpPr>
            <a:spLocks noGrp="1"/>
          </p:cNvSpPr>
          <p:nvPr>
            <p:ph sz="quarter" idx="14"/>
          </p:nvPr>
        </p:nvSpPr>
        <p:spPr>
          <a:xfrm>
            <a:off x="274638" y="1668462"/>
            <a:ext cx="11887200" cy="5029201"/>
          </a:xfrm>
        </p:spPr>
        <p:txBody>
          <a:bodyPr>
            <a:normAutofit/>
          </a:bodyPr>
          <a:lstStyle>
            <a:lvl1pPr>
              <a:spcAft>
                <a:spcPts val="816"/>
              </a:spcAft>
              <a:defRPr sz="2400">
                <a:latin typeface="Consolas" pitchFamily="49" charset="0"/>
                <a:cs typeface="Consolas" pitchFamily="49" charset="0"/>
              </a:defRPr>
            </a:lvl1pPr>
            <a:lvl2pPr>
              <a:spcAft>
                <a:spcPts val="816"/>
              </a:spcAft>
              <a:defRPr sz="2400">
                <a:latin typeface="Consolas" pitchFamily="49" charset="0"/>
                <a:cs typeface="Consolas" pitchFamily="49" charset="0"/>
              </a:defRPr>
            </a:lvl2pPr>
            <a:lvl3pPr>
              <a:spcAft>
                <a:spcPts val="816"/>
              </a:spcAft>
              <a:defRPr sz="2400">
                <a:latin typeface="Consolas" pitchFamily="49" charset="0"/>
                <a:cs typeface="Consolas" pitchFamily="49" charset="0"/>
              </a:defRPr>
            </a:lvl3pPr>
          </a:lstStyle>
          <a:p>
            <a:pPr lvl="0"/>
            <a:r>
              <a:rPr lang="en-US" dirty="0"/>
              <a:t>Click to edit Master text styles</a:t>
            </a:r>
          </a:p>
          <a:p>
            <a:pPr lvl="1"/>
            <a:r>
              <a:rPr lang="en-US" dirty="0"/>
              <a:t>Second level</a:t>
            </a:r>
          </a:p>
          <a:p>
            <a:pPr lvl="2"/>
            <a:r>
              <a:rPr lang="en-US" dirty="0"/>
              <a:t>Third level</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0157295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027804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Multiple Shapes &amp; Color Background">
    <p:spTree>
      <p:nvGrpSpPr>
        <p:cNvPr id="1" name=""/>
        <p:cNvGrpSpPr/>
        <p:nvPr/>
      </p:nvGrpSpPr>
      <p:grpSpPr>
        <a:xfrm>
          <a:off x="0" y="0"/>
          <a:ext cx="0" cy="0"/>
          <a:chOff x="0" y="0"/>
          <a:chExt cx="0" cy="0"/>
        </a:xfrm>
      </p:grpSpPr>
      <p:sp>
        <p:nvSpPr>
          <p:cNvPr id="6" name="Picture Placeholder 12"/>
          <p:cNvSpPr>
            <a:spLocks noGrp="1"/>
          </p:cNvSpPr>
          <p:nvPr>
            <p:ph type="pic" sz="quarter" idx="17"/>
          </p:nvPr>
        </p:nvSpPr>
        <p:spPr>
          <a:xfrm>
            <a:off x="274638" y="2307518"/>
            <a:ext cx="1563194" cy="323299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 y="0"/>
                </a:moveTo>
                <a:lnTo>
                  <a:pt x="10000" y="2854"/>
                </a:lnTo>
                <a:cubicBezTo>
                  <a:pt x="9998" y="7335"/>
                  <a:pt x="9970" y="2648"/>
                  <a:pt x="9969" y="7131"/>
                </a:cubicBezTo>
                <a:cubicBezTo>
                  <a:pt x="9964" y="7082"/>
                  <a:pt x="-38" y="10005"/>
                  <a:pt x="0" y="10000"/>
                </a:cubicBezTo>
                <a:cubicBezTo>
                  <a:pt x="6" y="580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8" name="Picture Placeholder 12"/>
          <p:cNvSpPr>
            <a:spLocks noGrp="1"/>
          </p:cNvSpPr>
          <p:nvPr>
            <p:ph type="pic" sz="quarter" idx="18"/>
          </p:nvPr>
        </p:nvSpPr>
        <p:spPr>
          <a:xfrm>
            <a:off x="4745014" y="2301239"/>
            <a:ext cx="3232905" cy="3245549"/>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9" name="Picture Placeholder 12"/>
          <p:cNvSpPr>
            <a:spLocks noGrp="1"/>
          </p:cNvSpPr>
          <p:nvPr>
            <p:ph type="pic" sz="quarter" idx="19"/>
          </p:nvPr>
        </p:nvSpPr>
        <p:spPr>
          <a:xfrm>
            <a:off x="8258122" y="2302035"/>
            <a:ext cx="3903716" cy="3243962"/>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54"/>
              <a:gd name="connsiteY0" fmla="*/ 0 h 10000"/>
              <a:gd name="connsiteX1" fmla="*/ 10046 w 10054"/>
              <a:gd name="connsiteY1" fmla="*/ 693 h 10000"/>
              <a:gd name="connsiteX2" fmla="*/ 10054 w 10054"/>
              <a:gd name="connsiteY2" fmla="*/ 8579 h 10000"/>
              <a:gd name="connsiteX3" fmla="*/ 0 w 10054"/>
              <a:gd name="connsiteY3" fmla="*/ 10000 h 10000"/>
              <a:gd name="connsiteX4" fmla="*/ 9 w 10054"/>
              <a:gd name="connsiteY4" fmla="*/ 0 h 10000"/>
              <a:gd name="connsiteX0" fmla="*/ 9 w 10047"/>
              <a:gd name="connsiteY0" fmla="*/ 0 h 10000"/>
              <a:gd name="connsiteX1" fmla="*/ 10046 w 10047"/>
              <a:gd name="connsiteY1" fmla="*/ 693 h 10000"/>
              <a:gd name="connsiteX2" fmla="*/ 10043 w 10047"/>
              <a:gd name="connsiteY2" fmla="*/ 9284 h 10000"/>
              <a:gd name="connsiteX3" fmla="*/ 0 w 10047"/>
              <a:gd name="connsiteY3" fmla="*/ 10000 h 10000"/>
              <a:gd name="connsiteX4" fmla="*/ 9 w 10047"/>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47" h="10000">
                <a:moveTo>
                  <a:pt x="9" y="0"/>
                </a:moveTo>
                <a:cubicBezTo>
                  <a:pt x="-9" y="5"/>
                  <a:pt x="5027" y="346"/>
                  <a:pt x="10046" y="693"/>
                </a:cubicBezTo>
                <a:cubicBezTo>
                  <a:pt x="10052" y="3075"/>
                  <a:pt x="10037" y="6902"/>
                  <a:pt x="10043" y="9284"/>
                </a:cubicBezTo>
                <a:lnTo>
                  <a:pt x="0" y="10000"/>
                </a:lnTo>
                <a:cubicBezTo>
                  <a:pt x="6" y="6667"/>
                  <a:pt x="4" y="5000"/>
                  <a:pt x="9" y="0"/>
                </a:cubicBezTo>
                <a:close/>
              </a:path>
            </a:pathLst>
          </a:custGeom>
        </p:spPr>
        <p:txBody>
          <a:bodyPr anchor="ctr" anchorCtr="0">
            <a:normAutofit/>
          </a:bodyPr>
          <a:lstStyle>
            <a:lvl1pPr>
              <a:defRPr sz="1600"/>
            </a:lvl1pPr>
          </a:lstStyle>
          <a:p>
            <a:r>
              <a:rPr lang="en-US"/>
              <a:t>Click icon to add picture</a:t>
            </a:r>
            <a:endParaRPr lang="en-US" dirty="0"/>
          </a:p>
        </p:txBody>
      </p:sp>
      <p:sp>
        <p:nvSpPr>
          <p:cNvPr id="10" name="Picture Placeholder 12"/>
          <p:cNvSpPr>
            <a:spLocks noGrp="1"/>
          </p:cNvSpPr>
          <p:nvPr>
            <p:ph type="pic" sz="quarter" idx="20"/>
          </p:nvPr>
        </p:nvSpPr>
        <p:spPr>
          <a:xfrm>
            <a:off x="2118039" y="2301050"/>
            <a:ext cx="2346769" cy="3245927"/>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8579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10000"/>
              <a:gd name="connsiteX1" fmla="*/ 10057 w 10057"/>
              <a:gd name="connsiteY1" fmla="*/ 1452 h 10000"/>
              <a:gd name="connsiteX2" fmla="*/ 10054 w 10057"/>
              <a:gd name="connsiteY2" fmla="*/ 5606 h 10000"/>
              <a:gd name="connsiteX3" fmla="*/ 0 w 10057"/>
              <a:gd name="connsiteY3" fmla="*/ 10000 h 10000"/>
              <a:gd name="connsiteX4" fmla="*/ 9 w 10057"/>
              <a:gd name="connsiteY4" fmla="*/ 0 h 10000"/>
              <a:gd name="connsiteX0" fmla="*/ 9 w 10057"/>
              <a:gd name="connsiteY0" fmla="*/ 0 h 7951"/>
              <a:gd name="connsiteX1" fmla="*/ 10057 w 10057"/>
              <a:gd name="connsiteY1" fmla="*/ 1452 h 7951"/>
              <a:gd name="connsiteX2" fmla="*/ 10054 w 10057"/>
              <a:gd name="connsiteY2" fmla="*/ 5606 h 7951"/>
              <a:gd name="connsiteX3" fmla="*/ 0 w 10057"/>
              <a:gd name="connsiteY3" fmla="*/ 7951 h 7951"/>
              <a:gd name="connsiteX4" fmla="*/ 9 w 10057"/>
              <a:gd name="connsiteY4" fmla="*/ 0 h 7951"/>
              <a:gd name="connsiteX0" fmla="*/ 9 w 10000"/>
              <a:gd name="connsiteY0" fmla="*/ 0 h 10000"/>
              <a:gd name="connsiteX1" fmla="*/ 10000 w 10000"/>
              <a:gd name="connsiteY1" fmla="*/ 1826 h 10000"/>
              <a:gd name="connsiteX2" fmla="*/ 9997 w 10000"/>
              <a:gd name="connsiteY2" fmla="*/ 705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1826 h 10000"/>
              <a:gd name="connsiteX2" fmla="*/ 9969 w 10000"/>
              <a:gd name="connsiteY2" fmla="*/ 7131 h 10000"/>
              <a:gd name="connsiteX3" fmla="*/ 0 w 10000"/>
              <a:gd name="connsiteY3" fmla="*/ 10000 h 10000"/>
              <a:gd name="connsiteX4" fmla="*/ 9 w 10000"/>
              <a:gd name="connsiteY4" fmla="*/ 0 h 10000"/>
              <a:gd name="connsiteX0" fmla="*/ 9 w 10000"/>
              <a:gd name="connsiteY0" fmla="*/ 0 h 10000"/>
              <a:gd name="connsiteX1" fmla="*/ 10000 w 10000"/>
              <a:gd name="connsiteY1" fmla="*/ 2854 h 10000"/>
              <a:gd name="connsiteX2" fmla="*/ 9969 w 10000"/>
              <a:gd name="connsiteY2" fmla="*/ 7131 h 10000"/>
              <a:gd name="connsiteX3" fmla="*/ 0 w 10000"/>
              <a:gd name="connsiteY3" fmla="*/ 10000 h 10000"/>
              <a:gd name="connsiteX4" fmla="*/ 9 w 10000"/>
              <a:gd name="connsiteY4" fmla="*/ 0 h 10000"/>
              <a:gd name="connsiteX0" fmla="*/ 9 w 15000"/>
              <a:gd name="connsiteY0" fmla="*/ 0 h 10000"/>
              <a:gd name="connsiteX1" fmla="*/ 15000 w 15000"/>
              <a:gd name="connsiteY1" fmla="*/ 2173 h 10000"/>
              <a:gd name="connsiteX2" fmla="*/ 9969 w 15000"/>
              <a:gd name="connsiteY2" fmla="*/ 7131 h 10000"/>
              <a:gd name="connsiteX3" fmla="*/ 0 w 15000"/>
              <a:gd name="connsiteY3" fmla="*/ 10000 h 10000"/>
              <a:gd name="connsiteX4" fmla="*/ 9 w 15000"/>
              <a:gd name="connsiteY4" fmla="*/ 0 h 10000"/>
              <a:gd name="connsiteX0" fmla="*/ 9 w 15024"/>
              <a:gd name="connsiteY0" fmla="*/ 0 h 10000"/>
              <a:gd name="connsiteX1" fmla="*/ 15000 w 15024"/>
              <a:gd name="connsiteY1" fmla="*/ 2173 h 10000"/>
              <a:gd name="connsiteX2" fmla="*/ 15024 w 15024"/>
              <a:gd name="connsiteY2" fmla="*/ 7919 h 10000"/>
              <a:gd name="connsiteX3" fmla="*/ 0 w 15024"/>
              <a:gd name="connsiteY3" fmla="*/ 10000 h 10000"/>
              <a:gd name="connsiteX4" fmla="*/ 9 w 15024"/>
              <a:gd name="connsiteY4" fmla="*/ 0 h 10000"/>
              <a:gd name="connsiteX0" fmla="*/ 9 w 15024"/>
              <a:gd name="connsiteY0" fmla="*/ 0 h 10000"/>
              <a:gd name="connsiteX1" fmla="*/ 15000 w 15024"/>
              <a:gd name="connsiteY1" fmla="*/ 2173 h 10000"/>
              <a:gd name="connsiteX2" fmla="*/ 15024 w 15024"/>
              <a:gd name="connsiteY2" fmla="*/ 7906 h 10000"/>
              <a:gd name="connsiteX3" fmla="*/ 0 w 15024"/>
              <a:gd name="connsiteY3" fmla="*/ 10000 h 10000"/>
              <a:gd name="connsiteX4" fmla="*/ 9 w 15024"/>
              <a:gd name="connsiteY4" fmla="*/ 0 h 10000"/>
              <a:gd name="connsiteX0" fmla="*/ 1 w 15016"/>
              <a:gd name="connsiteY0" fmla="*/ 0 h 10053"/>
              <a:gd name="connsiteX1" fmla="*/ 14992 w 15016"/>
              <a:gd name="connsiteY1" fmla="*/ 2173 h 10053"/>
              <a:gd name="connsiteX2" fmla="*/ 15016 w 15016"/>
              <a:gd name="connsiteY2" fmla="*/ 7906 h 10053"/>
              <a:gd name="connsiteX3" fmla="*/ 20 w 15016"/>
              <a:gd name="connsiteY3" fmla="*/ 10053 h 10053"/>
              <a:gd name="connsiteX4" fmla="*/ 1 w 15016"/>
              <a:gd name="connsiteY4" fmla="*/ 0 h 10053"/>
              <a:gd name="connsiteX0" fmla="*/ 9 w 15024"/>
              <a:gd name="connsiteY0" fmla="*/ 0 h 10040"/>
              <a:gd name="connsiteX1" fmla="*/ 15000 w 15024"/>
              <a:gd name="connsiteY1" fmla="*/ 2173 h 10040"/>
              <a:gd name="connsiteX2" fmla="*/ 15024 w 15024"/>
              <a:gd name="connsiteY2" fmla="*/ 7906 h 10040"/>
              <a:gd name="connsiteX3" fmla="*/ 0 w 15024"/>
              <a:gd name="connsiteY3" fmla="*/ 10040 h 10040"/>
              <a:gd name="connsiteX4" fmla="*/ 9 w 15024"/>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39"/>
              <a:gd name="connsiteY0" fmla="*/ 0 h 10040"/>
              <a:gd name="connsiteX1" fmla="*/ 15139 w 15139"/>
              <a:gd name="connsiteY1" fmla="*/ 2200 h 10040"/>
              <a:gd name="connsiteX2" fmla="*/ 15024 w 15139"/>
              <a:gd name="connsiteY2" fmla="*/ 7906 h 10040"/>
              <a:gd name="connsiteX3" fmla="*/ 0 w 15139"/>
              <a:gd name="connsiteY3" fmla="*/ 10040 h 10040"/>
              <a:gd name="connsiteX4" fmla="*/ 9 w 15139"/>
              <a:gd name="connsiteY4" fmla="*/ 0 h 10040"/>
              <a:gd name="connsiteX0" fmla="*/ 9 w 15148"/>
              <a:gd name="connsiteY0" fmla="*/ 0 h 10040"/>
              <a:gd name="connsiteX1" fmla="*/ 15139 w 15148"/>
              <a:gd name="connsiteY1" fmla="*/ 2200 h 10040"/>
              <a:gd name="connsiteX2" fmla="*/ 15135 w 15148"/>
              <a:gd name="connsiteY2" fmla="*/ 7906 h 10040"/>
              <a:gd name="connsiteX3" fmla="*/ 0 w 15148"/>
              <a:gd name="connsiteY3" fmla="*/ 10040 h 10040"/>
              <a:gd name="connsiteX4" fmla="*/ 9 w 15148"/>
              <a:gd name="connsiteY4" fmla="*/ 0 h 10040"/>
              <a:gd name="connsiteX0" fmla="*/ 9 w 15143"/>
              <a:gd name="connsiteY0" fmla="*/ 0 h 10040"/>
              <a:gd name="connsiteX1" fmla="*/ 15111 w 15143"/>
              <a:gd name="connsiteY1" fmla="*/ 2240 h 10040"/>
              <a:gd name="connsiteX2" fmla="*/ 15135 w 15143"/>
              <a:gd name="connsiteY2" fmla="*/ 7906 h 10040"/>
              <a:gd name="connsiteX3" fmla="*/ 0 w 15143"/>
              <a:gd name="connsiteY3" fmla="*/ 10040 h 10040"/>
              <a:gd name="connsiteX4" fmla="*/ 9 w 15143"/>
              <a:gd name="connsiteY4" fmla="*/ 0 h 10040"/>
              <a:gd name="connsiteX0" fmla="*/ 9 w 15141"/>
              <a:gd name="connsiteY0" fmla="*/ 0 h 10040"/>
              <a:gd name="connsiteX1" fmla="*/ 15083 w 15141"/>
              <a:gd name="connsiteY1" fmla="*/ 2187 h 10040"/>
              <a:gd name="connsiteX2" fmla="*/ 15135 w 15141"/>
              <a:gd name="connsiteY2" fmla="*/ 7906 h 10040"/>
              <a:gd name="connsiteX3" fmla="*/ 0 w 15141"/>
              <a:gd name="connsiteY3" fmla="*/ 10040 h 10040"/>
              <a:gd name="connsiteX4" fmla="*/ 9 w 15141"/>
              <a:gd name="connsiteY4" fmla="*/ 0 h 10040"/>
              <a:gd name="connsiteX0" fmla="*/ 9 w 15083"/>
              <a:gd name="connsiteY0" fmla="*/ 0 h 10040"/>
              <a:gd name="connsiteX1" fmla="*/ 15083 w 15083"/>
              <a:gd name="connsiteY1" fmla="*/ 2187 h 10040"/>
              <a:gd name="connsiteX2" fmla="*/ 15052 w 15083"/>
              <a:gd name="connsiteY2" fmla="*/ 7906 h 10040"/>
              <a:gd name="connsiteX3" fmla="*/ 0 w 15083"/>
              <a:gd name="connsiteY3" fmla="*/ 10040 h 10040"/>
              <a:gd name="connsiteX4" fmla="*/ 9 w 15083"/>
              <a:gd name="connsiteY4" fmla="*/ 0 h 10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83" h="10040">
                <a:moveTo>
                  <a:pt x="9" y="0"/>
                </a:moveTo>
                <a:lnTo>
                  <a:pt x="15083" y="2187"/>
                </a:lnTo>
                <a:cubicBezTo>
                  <a:pt x="15081" y="2167"/>
                  <a:pt x="15081" y="7843"/>
                  <a:pt x="15052" y="7906"/>
                </a:cubicBezTo>
                <a:cubicBezTo>
                  <a:pt x="15047" y="7857"/>
                  <a:pt x="-38" y="10045"/>
                  <a:pt x="0" y="10040"/>
                </a:cubicBezTo>
                <a:cubicBezTo>
                  <a:pt x="6" y="5848"/>
                  <a:pt x="3" y="4192"/>
                  <a:pt x="9" y="0"/>
                </a:cubicBezTo>
                <a:close/>
              </a:path>
            </a:pathLst>
          </a:custGeom>
        </p:spPr>
        <p:txBody>
          <a:bodyPr anchor="ctr" anchorCtr="0">
            <a:normAutofit/>
          </a:bodyPr>
          <a:lstStyle>
            <a:lvl1pPr marL="0" marR="0" indent="0" algn="l" defTabSz="1243266" rtl="0" eaLnBrk="1" fontAlgn="base" latinLnBrk="0" hangingPunct="1">
              <a:lnSpc>
                <a:spcPct val="95000"/>
              </a:lnSpc>
              <a:spcBef>
                <a:spcPts val="0"/>
              </a:spcBef>
              <a:spcAft>
                <a:spcPts val="0"/>
              </a:spcAft>
              <a:buClr>
                <a:schemeClr val="accent1"/>
              </a:buClr>
              <a:buSzPct val="110000"/>
              <a:buFont typeface="Avenir LT Pro 45 Book" charset="0"/>
              <a:buNone/>
              <a:tabLst/>
              <a:defRPr sz="1600"/>
            </a:lvl1pPr>
          </a:lstStyle>
          <a:p>
            <a:r>
              <a:rPr lang="en-US"/>
              <a:t>Click icon to add picture</a:t>
            </a:r>
            <a:endParaRPr lang="en-US" dirty="0"/>
          </a:p>
        </p:txBody>
      </p:sp>
      <p:sp>
        <p:nvSpPr>
          <p:cNvPr id="2" name="Title 1"/>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417797967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Ref idx="1001">
        <a:schemeClr val="bg1"/>
      </p:bgRef>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49"/>
            <a:ext cx="11887200" cy="5150227"/>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a:t>Use this Layout for Speaker Notes slides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40824688"/>
      </p:ext>
    </p:extLst>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Black Notes slide Layout">
    <p:bg bwMode="black">
      <p:bgRef idx="1001">
        <a:schemeClr val="bg1"/>
      </p:bgRef>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49"/>
            <a:ext cx="11887200" cy="5483225"/>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a:t>Use this Layout for Speaker Notes slides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50175361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Shape &amp; Color Background w/ Title">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0" tIns="0" rIns="0" bIns="0" rtlCol="0" anchor="ctr">
            <a:noAutofit/>
          </a:bodyPr>
          <a:lstStyle>
            <a:lvl1pPr>
              <a:defRPr lang="en-US" sz="3600" kern="1200" dirty="0" smtClean="0">
                <a:gradFill>
                  <a:gsLst>
                    <a:gs pos="0">
                      <a:schemeClr val="tx1"/>
                    </a:gs>
                    <a:gs pos="100000">
                      <a:schemeClr val="tx1"/>
                    </a:gs>
                  </a:gsLst>
                  <a:lin ang="5400000" scaled="0"/>
                </a:gradFill>
                <a:latin typeface="+mj-lt"/>
                <a:ea typeface="+mn-ea"/>
                <a:cs typeface="+mn-cs"/>
              </a:defRPr>
            </a:lvl1pPr>
          </a:lstStyle>
          <a:p>
            <a:pPr marL="0" lvl="0" indent="0" algn="l" defTabSz="914166" rtl="0" eaLnBrk="1" latinLnBrk="0" hangingPunct="1">
              <a:spcBef>
                <a:spcPct val="20000"/>
              </a:spcBef>
              <a:spcAft>
                <a:spcPts val="1632"/>
              </a:spcAft>
              <a:buFont typeface="Arial" pitchFamily="34" charset="0"/>
              <a:buNone/>
            </a:pPr>
            <a:r>
              <a:rPr lang="en-US"/>
              <a:t>Click to edit Master text styles</a:t>
            </a:r>
          </a:p>
        </p:txBody>
      </p:sp>
      <p:sp>
        <p:nvSpPr>
          <p:cNvPr id="6" name="Text Placeholder 8"/>
          <p:cNvSpPr>
            <a:spLocks noGrp="1"/>
          </p:cNvSpPr>
          <p:nvPr>
            <p:ph type="body" sz="quarter" idx="16" hasCustomPrompt="1"/>
          </p:nvPr>
        </p:nvSpPr>
        <p:spPr>
          <a:xfrm>
            <a:off x="274641" y="296864"/>
            <a:ext cx="11887199" cy="914400"/>
          </a:xfrm>
        </p:spPr>
        <p:txBody>
          <a:bodyPr vert="horz" lIns="0" tIns="0" rIns="0" bIns="0" rtlCol="0" anchor="t">
            <a:noAutofit/>
          </a:bodyPr>
          <a:lstStyle>
            <a:lvl1pPr>
              <a:defRPr lang="en-US" sz="4800" dirty="0" smtClean="0">
                <a:ea typeface="+mj-ea"/>
                <a:cs typeface="+mj-cs"/>
              </a:defRPr>
            </a:lvl1pPr>
          </a:lstStyle>
          <a:p>
            <a:pPr lvl="0">
              <a:spcBef>
                <a:spcPct val="0"/>
              </a:spcBef>
            </a:pPr>
            <a:r>
              <a:rPr lang="en-US" dirty="0"/>
              <a:t>Click to edit master text styles</a:t>
            </a:r>
          </a:p>
        </p:txBody>
      </p:sp>
      <p:sp>
        <p:nvSpPr>
          <p:cNvPr id="5" name="Title 1"/>
          <p:cNvSpPr>
            <a:spLocks noGrp="1"/>
          </p:cNvSpPr>
          <p:nvPr>
            <p:ph type="ctrTitle" hasCustomPrompt="1"/>
          </p:nvPr>
        </p:nvSpPr>
        <p:spPr>
          <a:xfrm>
            <a:off x="274638" y="1537564"/>
            <a:ext cx="3931941" cy="3919398"/>
          </a:xfrm>
          <a:custGeom>
            <a:avLst/>
            <a:gdLst>
              <a:gd name="connsiteX0" fmla="*/ 0 w 2431552"/>
              <a:gd name="connsiteY0" fmla="*/ 0 h 576072"/>
              <a:gd name="connsiteX1" fmla="*/ 2431552 w 2431552"/>
              <a:gd name="connsiteY1" fmla="*/ 0 h 576072"/>
              <a:gd name="connsiteX2" fmla="*/ 2431552 w 2431552"/>
              <a:gd name="connsiteY2" fmla="*/ 576072 h 576072"/>
              <a:gd name="connsiteX3" fmla="*/ 0 w 2431552"/>
              <a:gd name="connsiteY3" fmla="*/ 576072 h 576072"/>
              <a:gd name="connsiteX4" fmla="*/ 0 w 2431552"/>
              <a:gd name="connsiteY4" fmla="*/ 0 h 576072"/>
              <a:gd name="connsiteX0" fmla="*/ 0 w 2610228"/>
              <a:gd name="connsiteY0" fmla="*/ 704193 h 1280265"/>
              <a:gd name="connsiteX1" fmla="*/ 2610228 w 2610228"/>
              <a:gd name="connsiteY1" fmla="*/ 0 h 1280265"/>
              <a:gd name="connsiteX2" fmla="*/ 2431552 w 2610228"/>
              <a:gd name="connsiteY2" fmla="*/ 1280265 h 1280265"/>
              <a:gd name="connsiteX3" fmla="*/ 0 w 2610228"/>
              <a:gd name="connsiteY3" fmla="*/ 1280265 h 1280265"/>
              <a:gd name="connsiteX4" fmla="*/ 0 w 2610228"/>
              <a:gd name="connsiteY4" fmla="*/ 704193 h 1280265"/>
              <a:gd name="connsiteX0" fmla="*/ 0 w 2620739"/>
              <a:gd name="connsiteY0" fmla="*/ 704193 h 2037009"/>
              <a:gd name="connsiteX1" fmla="*/ 2610228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620739"/>
              <a:gd name="connsiteY0" fmla="*/ 483476 h 1816292"/>
              <a:gd name="connsiteX1" fmla="*/ 2389511 w 2620739"/>
              <a:gd name="connsiteY1" fmla="*/ 0 h 1816292"/>
              <a:gd name="connsiteX2" fmla="*/ 2620739 w 2620739"/>
              <a:gd name="connsiteY2" fmla="*/ 1816292 h 1816292"/>
              <a:gd name="connsiteX3" fmla="*/ 0 w 2620739"/>
              <a:gd name="connsiteY3" fmla="*/ 1059548 h 1816292"/>
              <a:gd name="connsiteX4" fmla="*/ 0 w 2620739"/>
              <a:gd name="connsiteY4" fmla="*/ 483476 h 1816292"/>
              <a:gd name="connsiteX0" fmla="*/ 0 w 2620739"/>
              <a:gd name="connsiteY0" fmla="*/ 704193 h 2037009"/>
              <a:gd name="connsiteX1" fmla="*/ 2589207 w 2620739"/>
              <a:gd name="connsiteY1" fmla="*/ 0 h 2037009"/>
              <a:gd name="connsiteX2" fmla="*/ 2620739 w 2620739"/>
              <a:gd name="connsiteY2" fmla="*/ 2037009 h 2037009"/>
              <a:gd name="connsiteX3" fmla="*/ 0 w 2620739"/>
              <a:gd name="connsiteY3" fmla="*/ 1280265 h 2037009"/>
              <a:gd name="connsiteX4" fmla="*/ 0 w 2620739"/>
              <a:gd name="connsiteY4" fmla="*/ 704193 h 2037009"/>
              <a:gd name="connsiteX0" fmla="*/ 0 w 2862477"/>
              <a:gd name="connsiteY0" fmla="*/ 0 h 2425892"/>
              <a:gd name="connsiteX1" fmla="*/ 2830945 w 2862477"/>
              <a:gd name="connsiteY1" fmla="*/ 388883 h 2425892"/>
              <a:gd name="connsiteX2" fmla="*/ 2862477 w 2862477"/>
              <a:gd name="connsiteY2" fmla="*/ 2425892 h 2425892"/>
              <a:gd name="connsiteX3" fmla="*/ 241738 w 2862477"/>
              <a:gd name="connsiteY3" fmla="*/ 1669148 h 2425892"/>
              <a:gd name="connsiteX4" fmla="*/ 0 w 2862477"/>
              <a:gd name="connsiteY4" fmla="*/ 0 h 2425892"/>
              <a:gd name="connsiteX0" fmla="*/ 0 w 2862477"/>
              <a:gd name="connsiteY0" fmla="*/ 0 h 2804265"/>
              <a:gd name="connsiteX1" fmla="*/ 2830945 w 2862477"/>
              <a:gd name="connsiteY1" fmla="*/ 388883 h 2804265"/>
              <a:gd name="connsiteX2" fmla="*/ 2862477 w 2862477"/>
              <a:gd name="connsiteY2" fmla="*/ 2425892 h 2804265"/>
              <a:gd name="connsiteX3" fmla="*/ 21021 w 2862477"/>
              <a:gd name="connsiteY3" fmla="*/ 2804265 h 2804265"/>
              <a:gd name="connsiteX4" fmla="*/ 0 w 2862477"/>
              <a:gd name="connsiteY4" fmla="*/ 0 h 2804265"/>
              <a:gd name="connsiteX0" fmla="*/ 0 w 2967580"/>
              <a:gd name="connsiteY0" fmla="*/ 0 h 2961920"/>
              <a:gd name="connsiteX1" fmla="*/ 2936048 w 2967580"/>
              <a:gd name="connsiteY1" fmla="*/ 546538 h 2961920"/>
              <a:gd name="connsiteX2" fmla="*/ 2967580 w 2967580"/>
              <a:gd name="connsiteY2" fmla="*/ 2583547 h 2961920"/>
              <a:gd name="connsiteX3" fmla="*/ 126124 w 2967580"/>
              <a:gd name="connsiteY3" fmla="*/ 2961920 h 2961920"/>
              <a:gd name="connsiteX4" fmla="*/ 0 w 2967580"/>
              <a:gd name="connsiteY4" fmla="*/ 0 h 2961920"/>
              <a:gd name="connsiteX0" fmla="*/ 10511 w 2841456"/>
              <a:gd name="connsiteY0" fmla="*/ 0 h 2814775"/>
              <a:gd name="connsiteX1" fmla="*/ 2809924 w 2841456"/>
              <a:gd name="connsiteY1" fmla="*/ 399393 h 2814775"/>
              <a:gd name="connsiteX2" fmla="*/ 2841456 w 2841456"/>
              <a:gd name="connsiteY2" fmla="*/ 2436402 h 2814775"/>
              <a:gd name="connsiteX3" fmla="*/ 0 w 2841456"/>
              <a:gd name="connsiteY3" fmla="*/ 2814775 h 2814775"/>
              <a:gd name="connsiteX4" fmla="*/ 10511 w 2841456"/>
              <a:gd name="connsiteY4" fmla="*/ 0 h 2814775"/>
              <a:gd name="connsiteX0" fmla="*/ 10511 w 2845941"/>
              <a:gd name="connsiteY0" fmla="*/ 0 h 2814775"/>
              <a:gd name="connsiteX1" fmla="*/ 2842437 w 2845941"/>
              <a:gd name="connsiteY1" fmla="*/ 415742 h 2814775"/>
              <a:gd name="connsiteX2" fmla="*/ 2841456 w 2845941"/>
              <a:gd name="connsiteY2" fmla="*/ 2436402 h 2814775"/>
              <a:gd name="connsiteX3" fmla="*/ 0 w 2845941"/>
              <a:gd name="connsiteY3" fmla="*/ 2814775 h 2814775"/>
              <a:gd name="connsiteX4" fmla="*/ 10511 w 2845941"/>
              <a:gd name="connsiteY4" fmla="*/ 0 h 2814775"/>
              <a:gd name="connsiteX0" fmla="*/ 10511 w 2841456"/>
              <a:gd name="connsiteY0" fmla="*/ 0 h 2814775"/>
              <a:gd name="connsiteX1" fmla="*/ 2834309 w 2841456"/>
              <a:gd name="connsiteY1" fmla="*/ 391219 h 2814775"/>
              <a:gd name="connsiteX2" fmla="*/ 2841456 w 2841456"/>
              <a:gd name="connsiteY2" fmla="*/ 2436402 h 2814775"/>
              <a:gd name="connsiteX3" fmla="*/ 0 w 2841456"/>
              <a:gd name="connsiteY3" fmla="*/ 2814775 h 2814775"/>
              <a:gd name="connsiteX4" fmla="*/ 10511 w 2841456"/>
              <a:gd name="connsiteY4" fmla="*/ 0 h 2814775"/>
              <a:gd name="connsiteX0" fmla="*/ 3504 w 2834449"/>
              <a:gd name="connsiteY0" fmla="*/ 0 h 2847473"/>
              <a:gd name="connsiteX1" fmla="*/ 2827302 w 2834449"/>
              <a:gd name="connsiteY1" fmla="*/ 391219 h 2847473"/>
              <a:gd name="connsiteX2" fmla="*/ 2834449 w 2834449"/>
              <a:gd name="connsiteY2" fmla="*/ 2436402 h 2847473"/>
              <a:gd name="connsiteX3" fmla="*/ 1122 w 2834449"/>
              <a:gd name="connsiteY3" fmla="*/ 2847473 h 2847473"/>
              <a:gd name="connsiteX4" fmla="*/ 3504 w 2834449"/>
              <a:gd name="connsiteY4" fmla="*/ 0 h 2847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4449" h="2847473">
                <a:moveTo>
                  <a:pt x="3504" y="0"/>
                </a:moveTo>
                <a:lnTo>
                  <a:pt x="2827302" y="391219"/>
                </a:lnTo>
                <a:cubicBezTo>
                  <a:pt x="2830806" y="1070222"/>
                  <a:pt x="2830945" y="1757399"/>
                  <a:pt x="2834449" y="2436402"/>
                </a:cubicBezTo>
                <a:lnTo>
                  <a:pt x="1122" y="2847473"/>
                </a:lnTo>
                <a:cubicBezTo>
                  <a:pt x="4626" y="1909215"/>
                  <a:pt x="0" y="938258"/>
                  <a:pt x="3504" y="0"/>
                </a:cubicBezTo>
                <a:close/>
              </a:path>
            </a:pathLst>
          </a:custGeom>
          <a:solidFill>
            <a:srgbClr val="969696">
              <a:alpha val="80000"/>
            </a:srgbClr>
          </a:solidFill>
          <a:ln>
            <a:noFill/>
          </a:ln>
        </p:spPr>
        <p:txBody>
          <a:bodyPr vert="horz" wrap="square" lIns="91440" tIns="0" rIns="91440" bIns="0" numCol="1" anchor="ctr" anchorCtr="0" compatLnSpc="1">
            <a:prstTxWarp prst="textNoShape">
              <a:avLst/>
            </a:prstTxWarp>
            <a:noAutofit/>
          </a:bodyPr>
          <a:lstStyle>
            <a:lvl1pPr>
              <a:lnSpc>
                <a:spcPct val="95000"/>
              </a:lnSpc>
              <a:defRPr lang="en-US" sz="4000" kern="1200" dirty="0" smtClean="0">
                <a:gradFill>
                  <a:gsLst>
                    <a:gs pos="0">
                      <a:srgbClr val="FFFFFF"/>
                    </a:gs>
                    <a:gs pos="100000">
                      <a:srgbClr val="FFFFFF"/>
                    </a:gs>
                  </a:gsLst>
                  <a:lin ang="5400000" scaled="0"/>
                </a:gradFill>
                <a:latin typeface="Segoe UI Light"/>
                <a:ea typeface="ＭＳ Ｐゴシック" charset="0"/>
                <a:cs typeface="Segoe UI Light"/>
              </a:defRPr>
            </a:lvl1pPr>
          </a:lstStyle>
          <a:p>
            <a:pPr marL="0" lvl="0" indent="0" algn="l" defTabSz="1243266" rtl="0" eaLnBrk="1" fontAlgn="base" latinLnBrk="0" hangingPunct="1">
              <a:lnSpc>
                <a:spcPct val="100000"/>
              </a:lnSpc>
              <a:spcBef>
                <a:spcPct val="0"/>
              </a:spcBef>
              <a:spcAft>
                <a:spcPct val="0"/>
              </a:spcAft>
              <a:buFontTx/>
              <a:buNone/>
            </a:pPr>
            <a:r>
              <a:rPr lang="en-US" dirty="0"/>
              <a:t>Click to edit master title style</a:t>
            </a:r>
          </a:p>
        </p:txBody>
      </p:sp>
    </p:spTree>
    <p:extLst>
      <p:ext uri="{BB962C8B-B14F-4D97-AF65-F5344CB8AC3E}">
        <p14:creationId xmlns:p14="http://schemas.microsoft.com/office/powerpoint/2010/main" val="1161544685"/>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Shape &amp; Color Background w/ Title">
    <p:spTree>
      <p:nvGrpSpPr>
        <p:cNvPr id="1" name=""/>
        <p:cNvGrpSpPr/>
        <p:nvPr/>
      </p:nvGrpSpPr>
      <p:grpSpPr>
        <a:xfrm>
          <a:off x="0" y="0"/>
          <a:ext cx="0" cy="0"/>
          <a:chOff x="0" y="0"/>
          <a:chExt cx="0" cy="0"/>
        </a:xfrm>
      </p:grpSpPr>
      <p:sp>
        <p:nvSpPr>
          <p:cNvPr id="4" name="Text Placeholder 13"/>
          <p:cNvSpPr>
            <a:spLocks noGrp="1"/>
          </p:cNvSpPr>
          <p:nvPr>
            <p:ph type="body" sz="quarter" idx="15"/>
          </p:nvPr>
        </p:nvSpPr>
        <p:spPr>
          <a:xfrm>
            <a:off x="4846638" y="3040063"/>
            <a:ext cx="7315203" cy="914400"/>
          </a:xfrm>
        </p:spPr>
        <p:txBody>
          <a:bodyPr vert="horz" wrap="square" lIns="0" tIns="0" rIns="0" bIns="0" rtlCol="0" anchor="ctr">
            <a:noAutofit/>
          </a:bodyPr>
          <a:lstStyle>
            <a:lvl1pPr>
              <a:defRPr lang="en-US" sz="3600" kern="1200" dirty="0" smtClean="0">
                <a:gradFill>
                  <a:gsLst>
                    <a:gs pos="0">
                      <a:schemeClr val="tx1"/>
                    </a:gs>
                    <a:gs pos="100000">
                      <a:schemeClr val="tx1"/>
                    </a:gs>
                  </a:gsLst>
                  <a:lin ang="5400000" scaled="0"/>
                </a:gradFill>
                <a:latin typeface="+mj-lt"/>
                <a:ea typeface="+mn-ea"/>
                <a:cs typeface="+mn-cs"/>
              </a:defRPr>
            </a:lvl1pPr>
          </a:lstStyle>
          <a:p>
            <a:pPr marL="0" lvl="0" indent="0" algn="l" defTabSz="914166" rtl="0" eaLnBrk="1" latinLnBrk="0" hangingPunct="1">
              <a:spcBef>
                <a:spcPct val="20000"/>
              </a:spcBef>
              <a:buFont typeface="Arial" pitchFamily="34" charset="0"/>
              <a:buNone/>
            </a:pPr>
            <a:r>
              <a:rPr lang="en-US"/>
              <a:t>Click to edit Master text styles</a:t>
            </a:r>
          </a:p>
        </p:txBody>
      </p:sp>
      <p:sp>
        <p:nvSpPr>
          <p:cNvPr id="7" name="Picture Placeholder 12"/>
          <p:cNvSpPr>
            <a:spLocks noGrp="1"/>
          </p:cNvSpPr>
          <p:nvPr>
            <p:ph type="pic" sz="quarter" idx="16"/>
          </p:nvPr>
        </p:nvSpPr>
        <p:spPr>
          <a:xfrm>
            <a:off x="274638" y="1535875"/>
            <a:ext cx="3931920" cy="39227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000"/>
              <a:gd name="connsiteX1" fmla="*/ 10000 w 10000"/>
              <a:gd name="connsiteY1" fmla="*/ 0 h 10000"/>
              <a:gd name="connsiteX2" fmla="*/ 8574 w 10000"/>
              <a:gd name="connsiteY2" fmla="*/ 10000 h 10000"/>
              <a:gd name="connsiteX3" fmla="*/ 2000 w 10000"/>
              <a:gd name="connsiteY3" fmla="*/ 10000 h 10000"/>
              <a:gd name="connsiteX4" fmla="*/ 0 w 10000"/>
              <a:gd name="connsiteY4" fmla="*/ 0 h 10000"/>
              <a:gd name="connsiteX0" fmla="*/ 0 w 10000"/>
              <a:gd name="connsiteY0" fmla="*/ 0 h 10028"/>
              <a:gd name="connsiteX1" fmla="*/ 10000 w 10000"/>
              <a:gd name="connsiteY1" fmla="*/ 0 h 10028"/>
              <a:gd name="connsiteX2" fmla="*/ 8574 w 10000"/>
              <a:gd name="connsiteY2" fmla="*/ 10000 h 10028"/>
              <a:gd name="connsiteX3" fmla="*/ 1399 w 10000"/>
              <a:gd name="connsiteY3" fmla="*/ 10028 h 10028"/>
              <a:gd name="connsiteX4" fmla="*/ 0 w 10000"/>
              <a:gd name="connsiteY4" fmla="*/ 0 h 10028"/>
              <a:gd name="connsiteX0" fmla="*/ 0 w 10000"/>
              <a:gd name="connsiteY0" fmla="*/ 0 h 10028"/>
              <a:gd name="connsiteX1" fmla="*/ 10000 w 10000"/>
              <a:gd name="connsiteY1" fmla="*/ 1460 h 10028"/>
              <a:gd name="connsiteX2" fmla="*/ 8574 w 10000"/>
              <a:gd name="connsiteY2" fmla="*/ 10000 h 10028"/>
              <a:gd name="connsiteX3" fmla="*/ 1399 w 10000"/>
              <a:gd name="connsiteY3" fmla="*/ 10028 h 10028"/>
              <a:gd name="connsiteX4" fmla="*/ 0 w 10000"/>
              <a:gd name="connsiteY4" fmla="*/ 0 h 10028"/>
              <a:gd name="connsiteX0" fmla="*/ 0 w 10022"/>
              <a:gd name="connsiteY0" fmla="*/ 0 h 10028"/>
              <a:gd name="connsiteX1" fmla="*/ 10000 w 10022"/>
              <a:gd name="connsiteY1" fmla="*/ 1460 h 10028"/>
              <a:gd name="connsiteX2" fmla="*/ 10022 w 10022"/>
              <a:gd name="connsiteY2" fmla="*/ 8623 h 10028"/>
              <a:gd name="connsiteX3" fmla="*/ 1399 w 10022"/>
              <a:gd name="connsiteY3" fmla="*/ 10028 h 10028"/>
              <a:gd name="connsiteX4" fmla="*/ 0 w 10022"/>
              <a:gd name="connsiteY4" fmla="*/ 0 h 10028"/>
              <a:gd name="connsiteX0" fmla="*/ 0 w 10022"/>
              <a:gd name="connsiteY0" fmla="*/ 0 h 10028"/>
              <a:gd name="connsiteX1" fmla="*/ 10000 w 10022"/>
              <a:gd name="connsiteY1" fmla="*/ 1460 h 10028"/>
              <a:gd name="connsiteX2" fmla="*/ 10022 w 10022"/>
              <a:gd name="connsiteY2" fmla="*/ 8623 h 10028"/>
              <a:gd name="connsiteX3" fmla="*/ 115 w 10022"/>
              <a:gd name="connsiteY3" fmla="*/ 10028 h 10028"/>
              <a:gd name="connsiteX4" fmla="*/ 0 w 10022"/>
              <a:gd name="connsiteY4" fmla="*/ 0 h 10028"/>
              <a:gd name="connsiteX0" fmla="*/ 0 w 10418"/>
              <a:gd name="connsiteY0" fmla="*/ 0 h 10028"/>
              <a:gd name="connsiteX1" fmla="*/ 10411 w 10418"/>
              <a:gd name="connsiteY1" fmla="*/ 992 h 10028"/>
              <a:gd name="connsiteX2" fmla="*/ 10022 w 10418"/>
              <a:gd name="connsiteY2" fmla="*/ 8623 h 10028"/>
              <a:gd name="connsiteX3" fmla="*/ 115 w 10418"/>
              <a:gd name="connsiteY3" fmla="*/ 10028 h 10028"/>
              <a:gd name="connsiteX4" fmla="*/ 0 w 10418"/>
              <a:gd name="connsiteY4" fmla="*/ 0 h 10028"/>
              <a:gd name="connsiteX0" fmla="*/ 0 w 10022"/>
              <a:gd name="connsiteY0" fmla="*/ 0 h 10028"/>
              <a:gd name="connsiteX1" fmla="*/ 10000 w 10022"/>
              <a:gd name="connsiteY1" fmla="*/ 1405 h 10028"/>
              <a:gd name="connsiteX2" fmla="*/ 10022 w 10022"/>
              <a:gd name="connsiteY2" fmla="*/ 8623 h 10028"/>
              <a:gd name="connsiteX3" fmla="*/ 115 w 10022"/>
              <a:gd name="connsiteY3" fmla="*/ 10028 h 10028"/>
              <a:gd name="connsiteX4" fmla="*/ 0 w 10022"/>
              <a:gd name="connsiteY4" fmla="*/ 0 h 10028"/>
              <a:gd name="connsiteX0" fmla="*/ 0 w 10022"/>
              <a:gd name="connsiteY0" fmla="*/ 0 h 10028"/>
              <a:gd name="connsiteX1" fmla="*/ 10000 w 10022"/>
              <a:gd name="connsiteY1" fmla="*/ 1405 h 10028"/>
              <a:gd name="connsiteX2" fmla="*/ 10022 w 10022"/>
              <a:gd name="connsiteY2" fmla="*/ 8623 h 10028"/>
              <a:gd name="connsiteX3" fmla="*/ 38 w 10022"/>
              <a:gd name="connsiteY3" fmla="*/ 10028 h 10028"/>
              <a:gd name="connsiteX4" fmla="*/ 0 w 10022"/>
              <a:gd name="connsiteY4" fmla="*/ 0 h 10028"/>
              <a:gd name="connsiteX0" fmla="*/ 1 w 9997"/>
              <a:gd name="connsiteY0" fmla="*/ 0 h 10028"/>
              <a:gd name="connsiteX1" fmla="*/ 9975 w 9997"/>
              <a:gd name="connsiteY1" fmla="*/ 1405 h 10028"/>
              <a:gd name="connsiteX2" fmla="*/ 9997 w 9997"/>
              <a:gd name="connsiteY2" fmla="*/ 8623 h 10028"/>
              <a:gd name="connsiteX3" fmla="*/ 13 w 9997"/>
              <a:gd name="connsiteY3" fmla="*/ 10028 h 10028"/>
              <a:gd name="connsiteX4" fmla="*/ 1 w 9997"/>
              <a:gd name="connsiteY4" fmla="*/ 0 h 10028"/>
              <a:gd name="connsiteX0" fmla="*/ 1 w 10029"/>
              <a:gd name="connsiteY0" fmla="*/ 0 h 10000"/>
              <a:gd name="connsiteX1" fmla="*/ 10029 w 10029"/>
              <a:gd name="connsiteY1" fmla="*/ 1452 h 10000"/>
              <a:gd name="connsiteX2" fmla="*/ 10000 w 10029"/>
              <a:gd name="connsiteY2" fmla="*/ 8599 h 10000"/>
              <a:gd name="connsiteX3" fmla="*/ 13 w 10029"/>
              <a:gd name="connsiteY3" fmla="*/ 10000 h 10000"/>
              <a:gd name="connsiteX4" fmla="*/ 1 w 10029"/>
              <a:gd name="connsiteY4" fmla="*/ 0 h 10000"/>
              <a:gd name="connsiteX0" fmla="*/ 1 w 10077"/>
              <a:gd name="connsiteY0" fmla="*/ 0 h 10000"/>
              <a:gd name="connsiteX1" fmla="*/ 10029 w 10077"/>
              <a:gd name="connsiteY1" fmla="*/ 1452 h 10000"/>
              <a:gd name="connsiteX2" fmla="*/ 10077 w 10077"/>
              <a:gd name="connsiteY2" fmla="*/ 8599 h 10000"/>
              <a:gd name="connsiteX3" fmla="*/ 13 w 10077"/>
              <a:gd name="connsiteY3" fmla="*/ 10000 h 10000"/>
              <a:gd name="connsiteX4" fmla="*/ 1 w 10077"/>
              <a:gd name="connsiteY4" fmla="*/ 0 h 10000"/>
              <a:gd name="connsiteX0" fmla="*/ 1 w 10077"/>
              <a:gd name="connsiteY0" fmla="*/ 0 h 10000"/>
              <a:gd name="connsiteX1" fmla="*/ 10029 w 10077"/>
              <a:gd name="connsiteY1" fmla="*/ 1442 h 10000"/>
              <a:gd name="connsiteX2" fmla="*/ 10077 w 10077"/>
              <a:gd name="connsiteY2" fmla="*/ 8599 h 10000"/>
              <a:gd name="connsiteX3" fmla="*/ 13 w 10077"/>
              <a:gd name="connsiteY3" fmla="*/ 10000 h 10000"/>
              <a:gd name="connsiteX4" fmla="*/ 1 w 10077"/>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46"/>
              <a:gd name="connsiteY0" fmla="*/ 0 h 10000"/>
              <a:gd name="connsiteX1" fmla="*/ 10029 w 10046"/>
              <a:gd name="connsiteY1" fmla="*/ 1442 h 10000"/>
              <a:gd name="connsiteX2" fmla="*/ 10046 w 10046"/>
              <a:gd name="connsiteY2" fmla="*/ 8589 h 10000"/>
              <a:gd name="connsiteX3" fmla="*/ 13 w 10046"/>
              <a:gd name="connsiteY3" fmla="*/ 10000 h 10000"/>
              <a:gd name="connsiteX4" fmla="*/ 1 w 1004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36"/>
              <a:gd name="connsiteY0" fmla="*/ 0 h 10000"/>
              <a:gd name="connsiteX1" fmla="*/ 10029 w 10036"/>
              <a:gd name="connsiteY1" fmla="*/ 1442 h 10000"/>
              <a:gd name="connsiteX2" fmla="*/ 10036 w 10036"/>
              <a:gd name="connsiteY2" fmla="*/ 8579 h 10000"/>
              <a:gd name="connsiteX3" fmla="*/ 13 w 10036"/>
              <a:gd name="connsiteY3" fmla="*/ 10000 h 10000"/>
              <a:gd name="connsiteX4" fmla="*/ 1 w 10036"/>
              <a:gd name="connsiteY4" fmla="*/ 0 h 10000"/>
              <a:gd name="connsiteX0" fmla="*/ 1 w 10040"/>
              <a:gd name="connsiteY0" fmla="*/ 0 h 10000"/>
              <a:gd name="connsiteX1" fmla="*/ 10039 w 10040"/>
              <a:gd name="connsiteY1" fmla="*/ 1442 h 10000"/>
              <a:gd name="connsiteX2" fmla="*/ 10036 w 10040"/>
              <a:gd name="connsiteY2" fmla="*/ 8579 h 10000"/>
              <a:gd name="connsiteX3" fmla="*/ 13 w 10040"/>
              <a:gd name="connsiteY3" fmla="*/ 10000 h 10000"/>
              <a:gd name="connsiteX4" fmla="*/ 1 w 10040"/>
              <a:gd name="connsiteY4" fmla="*/ 0 h 10000"/>
              <a:gd name="connsiteX0" fmla="*/ 1 w 10040"/>
              <a:gd name="connsiteY0" fmla="*/ 0 h 10000"/>
              <a:gd name="connsiteX1" fmla="*/ 10039 w 10040"/>
              <a:gd name="connsiteY1" fmla="*/ 1452 h 10000"/>
              <a:gd name="connsiteX2" fmla="*/ 10036 w 10040"/>
              <a:gd name="connsiteY2" fmla="*/ 8579 h 10000"/>
              <a:gd name="connsiteX3" fmla="*/ 13 w 10040"/>
              <a:gd name="connsiteY3" fmla="*/ 10000 h 10000"/>
              <a:gd name="connsiteX4" fmla="*/ 1 w 10040"/>
              <a:gd name="connsiteY4" fmla="*/ 0 h 10000"/>
              <a:gd name="connsiteX0" fmla="*/ 28 w 10067"/>
              <a:gd name="connsiteY0" fmla="*/ 0 h 10000"/>
              <a:gd name="connsiteX1" fmla="*/ 10066 w 10067"/>
              <a:gd name="connsiteY1" fmla="*/ 1452 h 10000"/>
              <a:gd name="connsiteX2" fmla="*/ 10063 w 10067"/>
              <a:gd name="connsiteY2" fmla="*/ 8579 h 10000"/>
              <a:gd name="connsiteX3" fmla="*/ 9 w 10067"/>
              <a:gd name="connsiteY3" fmla="*/ 10000 h 10000"/>
              <a:gd name="connsiteX4" fmla="*/ 28 w 10067"/>
              <a:gd name="connsiteY4" fmla="*/ 0 h 10000"/>
              <a:gd name="connsiteX0" fmla="*/ 1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19 w 10058"/>
              <a:gd name="connsiteY4" fmla="*/ 0 h 10000"/>
              <a:gd name="connsiteX0" fmla="*/ 9 w 10058"/>
              <a:gd name="connsiteY0" fmla="*/ 0 h 10000"/>
              <a:gd name="connsiteX1" fmla="*/ 10057 w 10058"/>
              <a:gd name="connsiteY1" fmla="*/ 1452 h 10000"/>
              <a:gd name="connsiteX2" fmla="*/ 10054 w 10058"/>
              <a:gd name="connsiteY2" fmla="*/ 8579 h 10000"/>
              <a:gd name="connsiteX3" fmla="*/ 0 w 10058"/>
              <a:gd name="connsiteY3" fmla="*/ 10000 h 10000"/>
              <a:gd name="connsiteX4" fmla="*/ 9 w 10058"/>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8" h="10000">
                <a:moveTo>
                  <a:pt x="9" y="0"/>
                </a:moveTo>
                <a:lnTo>
                  <a:pt x="10057" y="1452"/>
                </a:lnTo>
                <a:cubicBezTo>
                  <a:pt x="10063" y="3834"/>
                  <a:pt x="10048" y="6197"/>
                  <a:pt x="10054" y="8579"/>
                </a:cubicBezTo>
                <a:lnTo>
                  <a:pt x="0" y="10000"/>
                </a:lnTo>
                <a:cubicBezTo>
                  <a:pt x="6" y="6667"/>
                  <a:pt x="3" y="3333"/>
                  <a:pt x="9" y="0"/>
                </a:cubicBezTo>
                <a:close/>
              </a:path>
            </a:pathLst>
          </a:custGeom>
        </p:spPr>
        <p:txBody>
          <a:bodyPr anchor="ctr" anchorCtr="1"/>
          <a:lstStyle/>
          <a:p>
            <a:r>
              <a:rPr lang="en-US"/>
              <a:t>Click icon to add picture</a:t>
            </a:r>
            <a:endParaRPr lang="en-US" dirty="0"/>
          </a:p>
        </p:txBody>
      </p:sp>
      <p:sp>
        <p:nvSpPr>
          <p:cNvPr id="2" name="Title 1"/>
          <p:cNvSpPr>
            <a:spLocks noGrp="1"/>
          </p:cNvSpPr>
          <p:nvPr>
            <p:ph type="title" hasCustomPrompt="1"/>
          </p:nvPr>
        </p:nvSpPr>
        <p:spPr/>
        <p:txBody>
          <a:bodyPr lIns="0" tIns="0" rIns="0" bIns="0"/>
          <a:lstStyle/>
          <a:p>
            <a:r>
              <a:rPr lang="en-US" dirty="0"/>
              <a:t>Click to edit master title style</a:t>
            </a:r>
          </a:p>
        </p:txBody>
      </p:sp>
    </p:spTree>
    <p:extLst>
      <p:ext uri="{BB962C8B-B14F-4D97-AF65-F5344CB8AC3E}">
        <p14:creationId xmlns:p14="http://schemas.microsoft.com/office/powerpoint/2010/main" val="1667604029"/>
      </p:ext>
    </p:extLst>
  </p:cSld>
  <p:clrMapOvr>
    <a:masterClrMapping/>
  </p:clrMapOvr>
  <p:extLst>
    <p:ext uri="{DCECCB84-F9BA-43D5-87BE-67443E8EF086}">
      <p15:sldGuideLst xmlns:p15="http://schemas.microsoft.com/office/powerpoint/2012/main">
        <p15:guide id="1" orient="horz" pos="2203" userDrawn="1">
          <p15:clr>
            <a:srgbClr val="FBAE40"/>
          </p15:clr>
        </p15:guide>
        <p15:guide id="2" pos="305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mp; Content_with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bIns="0"/>
          <a:lstStyle/>
          <a:p>
            <a:r>
              <a:rPr lang="en-US" dirty="0"/>
              <a:t>Click to edit master title style</a:t>
            </a:r>
          </a:p>
        </p:txBody>
      </p:sp>
    </p:spTree>
    <p:extLst>
      <p:ext uri="{BB962C8B-B14F-4D97-AF65-F5344CB8AC3E}">
        <p14:creationId xmlns:p14="http://schemas.microsoft.com/office/powerpoint/2010/main" val="2200517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theme" Target="../theme/theme3.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theme" Target="../theme/theme4.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slideLayout" Target="../slideLayouts/slideLayout68.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slideLayout" Target="../slideLayouts/slideLayout67.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274638" y="1668462"/>
            <a:ext cx="11887200" cy="502920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8"/>
          <p:cNvSpPr>
            <a:spLocks noGrp="1"/>
          </p:cNvSpPr>
          <p:nvPr>
            <p:ph type="title"/>
          </p:nvPr>
        </p:nvSpPr>
        <p:spPr>
          <a:xfrm>
            <a:off x="274638" y="298450"/>
            <a:ext cx="11887199" cy="912813"/>
          </a:xfrm>
          <a:prstGeom prst="rect">
            <a:avLst/>
          </a:prstGeom>
        </p:spPr>
        <p:txBody>
          <a:bodyPr vert="horz" lIns="0" tIns="0" rIns="0" bIns="0" rtlCol="0" anchor="t">
            <a:noAutofit/>
          </a:bodyPr>
          <a:lstStyle/>
          <a:p>
            <a:r>
              <a:rPr lang="en-US"/>
              <a:t>Click to edit Master title style</a:t>
            </a:r>
            <a:endParaRPr lang="en-US" dirty="0"/>
          </a:p>
        </p:txBody>
      </p:sp>
    </p:spTree>
    <p:extLst>
      <p:ext uri="{BB962C8B-B14F-4D97-AF65-F5344CB8AC3E}">
        <p14:creationId xmlns:p14="http://schemas.microsoft.com/office/powerpoint/2010/main" val="4264522774"/>
      </p:ext>
    </p:extLst>
  </p:cSld>
  <p:clrMap bg1="dk1" tx1="lt1" bg2="dk2" tx2="lt2" accent1="accent1" accent2="accent2" accent3="accent3" accent4="accent4" accent5="accent5" accent6="accent6" hlink="hlink" folHlink="folHlink"/>
  <p:sldLayoutIdLst>
    <p:sldLayoutId id="2147484182" r:id="rId1"/>
    <p:sldLayoutId id="2147484244" r:id="rId2"/>
    <p:sldLayoutId id="2147484183" r:id="rId3"/>
    <p:sldLayoutId id="2147484184" r:id="rId4"/>
    <p:sldLayoutId id="2147484245" r:id="rId5"/>
    <p:sldLayoutId id="2147484186" r:id="rId6"/>
    <p:sldLayoutId id="2147484187" r:id="rId7"/>
    <p:sldLayoutId id="2147484191" r:id="rId8"/>
    <p:sldLayoutId id="2147484188" r:id="rId9"/>
    <p:sldLayoutId id="2147484196" r:id="rId10"/>
    <p:sldLayoutId id="2147484189" r:id="rId11"/>
    <p:sldLayoutId id="2147484217" r:id="rId12"/>
    <p:sldLayoutId id="2147484218" r:id="rId13"/>
    <p:sldLayoutId id="2147484198" r:id="rId14"/>
    <p:sldLayoutId id="2147484344" r:id="rId15"/>
    <p:sldLayoutId id="2147484361" r:id="rId16"/>
    <p:sldLayoutId id="2147484362" r:id="rId17"/>
    <p:sldLayoutId id="2147484363" r:id="rId18"/>
  </p:sldLayoutIdLst>
  <p:txStyles>
    <p:titleStyle>
      <a:lvl1pPr algn="l" defTabSz="914166" rtl="0" eaLnBrk="1" latinLnBrk="0" hangingPunct="1">
        <a:spcBef>
          <a:spcPct val="0"/>
        </a:spcBef>
        <a:buNone/>
        <a:defRPr sz="4800" kern="1200">
          <a:gradFill>
            <a:gsLst>
              <a:gs pos="0">
                <a:schemeClr val="tx1"/>
              </a:gs>
              <a:gs pos="100000">
                <a:schemeClr val="tx1"/>
              </a:gs>
            </a:gsLst>
            <a:lin ang="5400000" scaled="0"/>
          </a:gradFill>
          <a:latin typeface="+mj-lt"/>
          <a:ea typeface="+mj-ea"/>
          <a:cs typeface="+mj-cs"/>
        </a:defRPr>
      </a:lvl1pPr>
    </p:titleStyle>
    <p:bodyStyle>
      <a:lvl1pPr marL="0" indent="0" algn="l" defTabSz="914166" rtl="0" eaLnBrk="1" latinLnBrk="0" hangingPunct="1">
        <a:spcBef>
          <a:spcPct val="20000"/>
        </a:spcBef>
        <a:buFont typeface="Arial" pitchFamily="34" charset="0"/>
        <a:buNone/>
        <a:defRPr sz="3600" kern="1200">
          <a:gradFill>
            <a:gsLst>
              <a:gs pos="0">
                <a:schemeClr val="tx1"/>
              </a:gs>
              <a:gs pos="100000">
                <a:schemeClr val="tx1"/>
              </a:gs>
            </a:gsLst>
            <a:lin ang="5400000" scaled="0"/>
          </a:gradFill>
          <a:latin typeface="+mj-lt"/>
          <a:ea typeface="+mn-ea"/>
          <a:cs typeface="+mn-cs"/>
        </a:defRPr>
      </a:lvl1pPr>
      <a:lvl2pPr marL="0" indent="0" algn="l" defTabSz="914166" rtl="0" eaLnBrk="1" latinLnBrk="0" hangingPunct="1">
        <a:spcBef>
          <a:spcPct val="20000"/>
        </a:spcBef>
        <a:buFont typeface="Arial" pitchFamily="34" charset="0"/>
        <a:buNone/>
        <a:defRPr sz="2800" kern="1200">
          <a:gradFill>
            <a:gsLst>
              <a:gs pos="0">
                <a:schemeClr val="tx1"/>
              </a:gs>
              <a:gs pos="100000">
                <a:schemeClr val="tx1"/>
              </a:gs>
            </a:gsLst>
            <a:lin ang="5400000" scaled="0"/>
          </a:gradFill>
          <a:latin typeface="+mn-lt"/>
          <a:ea typeface="+mn-ea"/>
          <a:cs typeface="+mn-cs"/>
        </a:defRPr>
      </a:lvl2pPr>
      <a:lvl3pPr marL="457082" indent="-228541" algn="l" defTabSz="914166" rtl="0" eaLnBrk="1" latinLnBrk="0" hangingPunct="1">
        <a:spcBef>
          <a:spcPct val="20000"/>
        </a:spcBef>
        <a:buFont typeface="Arial" pitchFamily="34" charset="0"/>
        <a:buChar char="•"/>
        <a:defRPr sz="2400" kern="1200">
          <a:gradFill>
            <a:gsLst>
              <a:gs pos="0">
                <a:schemeClr val="tx1"/>
              </a:gs>
              <a:gs pos="100000">
                <a:schemeClr val="tx1"/>
              </a:gs>
            </a:gsLst>
            <a:lin ang="5400000" scaled="0"/>
          </a:gradFill>
          <a:latin typeface="+mn-lt"/>
          <a:ea typeface="+mn-ea"/>
          <a:cs typeface="+mn-cs"/>
        </a:defRPr>
      </a:lvl3pPr>
      <a:lvl4pPr marL="739586" indent="-282503" algn="l" defTabSz="914166" rtl="0" eaLnBrk="1" latinLnBrk="0" hangingPunct="1">
        <a:spcBef>
          <a:spcPct val="20000"/>
        </a:spcBef>
        <a:buFont typeface="Arial" pitchFamily="34" charset="0"/>
        <a:buChar char="–"/>
        <a:defRPr sz="2000" kern="1200">
          <a:gradFill>
            <a:gsLst>
              <a:gs pos="0">
                <a:schemeClr val="tx1"/>
              </a:gs>
              <a:gs pos="100000">
                <a:schemeClr val="tx1"/>
              </a:gs>
            </a:gsLst>
            <a:lin ang="5400000" scaled="0"/>
          </a:gradFill>
          <a:latin typeface="+mn-lt"/>
          <a:ea typeface="+mn-ea"/>
          <a:cs typeface="+mn-cs"/>
        </a:defRPr>
      </a:lvl4pPr>
      <a:lvl5pPr marL="1033199" indent="-293612" algn="l" defTabSz="914166" rtl="0" eaLnBrk="1" latinLnBrk="0" hangingPunct="1">
        <a:spcBef>
          <a:spcPct val="20000"/>
        </a:spcBef>
        <a:buFont typeface="Arial" pitchFamily="34" charset="0"/>
        <a:buChar char="»"/>
        <a:defRPr sz="1800" kern="1200">
          <a:gradFill>
            <a:gsLst>
              <a:gs pos="0">
                <a:schemeClr val="tx1"/>
              </a:gs>
              <a:gs pos="100000">
                <a:schemeClr val="tx1"/>
              </a:gs>
            </a:gsLst>
            <a:lin ang="5400000" scaled="0"/>
          </a:gradFill>
          <a:latin typeface="+mn-lt"/>
          <a:ea typeface="+mn-ea"/>
          <a:cs typeface="+mn-cs"/>
        </a:defRPr>
      </a:lvl5pPr>
      <a:lvl6pPr marL="2513956"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38"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22"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04"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66" rtl="0" eaLnBrk="1" latinLnBrk="0" hangingPunct="1">
        <a:defRPr sz="1800" kern="1200">
          <a:solidFill>
            <a:schemeClr val="tx1"/>
          </a:solidFill>
          <a:latin typeface="+mn-lt"/>
          <a:ea typeface="+mn-ea"/>
          <a:cs typeface="+mn-cs"/>
        </a:defRPr>
      </a:lvl1pPr>
      <a:lvl2pPr marL="457082" algn="l" defTabSz="914166" rtl="0" eaLnBrk="1" latinLnBrk="0" hangingPunct="1">
        <a:defRPr sz="1800" kern="1200">
          <a:solidFill>
            <a:schemeClr val="tx1"/>
          </a:solidFill>
          <a:latin typeface="+mn-lt"/>
          <a:ea typeface="+mn-ea"/>
          <a:cs typeface="+mn-cs"/>
        </a:defRPr>
      </a:lvl2pPr>
      <a:lvl3pPr marL="914166" algn="l" defTabSz="914166" rtl="0" eaLnBrk="1" latinLnBrk="0" hangingPunct="1">
        <a:defRPr sz="1800" kern="1200">
          <a:solidFill>
            <a:schemeClr val="tx1"/>
          </a:solidFill>
          <a:latin typeface="+mn-lt"/>
          <a:ea typeface="+mn-ea"/>
          <a:cs typeface="+mn-cs"/>
        </a:defRPr>
      </a:lvl3pPr>
      <a:lvl4pPr marL="1371249" algn="l" defTabSz="914166" rtl="0" eaLnBrk="1" latinLnBrk="0" hangingPunct="1">
        <a:defRPr sz="1800" kern="1200">
          <a:solidFill>
            <a:schemeClr val="tx1"/>
          </a:solidFill>
          <a:latin typeface="+mn-lt"/>
          <a:ea typeface="+mn-ea"/>
          <a:cs typeface="+mn-cs"/>
        </a:defRPr>
      </a:lvl4pPr>
      <a:lvl5pPr marL="1828332" algn="l" defTabSz="914166" rtl="0" eaLnBrk="1" latinLnBrk="0" hangingPunct="1">
        <a:defRPr sz="1800" kern="1200">
          <a:solidFill>
            <a:schemeClr val="tx1"/>
          </a:solidFill>
          <a:latin typeface="+mn-lt"/>
          <a:ea typeface="+mn-ea"/>
          <a:cs typeface="+mn-cs"/>
        </a:defRPr>
      </a:lvl5pPr>
      <a:lvl6pPr marL="2285415" algn="l" defTabSz="914166" rtl="0" eaLnBrk="1" latinLnBrk="0" hangingPunct="1">
        <a:defRPr sz="1800" kern="1200">
          <a:solidFill>
            <a:schemeClr val="tx1"/>
          </a:solidFill>
          <a:latin typeface="+mn-lt"/>
          <a:ea typeface="+mn-ea"/>
          <a:cs typeface="+mn-cs"/>
        </a:defRPr>
      </a:lvl6pPr>
      <a:lvl7pPr marL="2742498" algn="l" defTabSz="914166" rtl="0" eaLnBrk="1" latinLnBrk="0" hangingPunct="1">
        <a:defRPr sz="1800" kern="1200">
          <a:solidFill>
            <a:schemeClr val="tx1"/>
          </a:solidFill>
          <a:latin typeface="+mn-lt"/>
          <a:ea typeface="+mn-ea"/>
          <a:cs typeface="+mn-cs"/>
        </a:defRPr>
      </a:lvl7pPr>
      <a:lvl8pPr marL="3199581" algn="l" defTabSz="914166" rtl="0" eaLnBrk="1" latinLnBrk="0" hangingPunct="1">
        <a:defRPr sz="1800" kern="1200">
          <a:solidFill>
            <a:schemeClr val="tx1"/>
          </a:solidFill>
          <a:latin typeface="+mn-lt"/>
          <a:ea typeface="+mn-ea"/>
          <a:cs typeface="+mn-cs"/>
        </a:defRPr>
      </a:lvl8pPr>
      <a:lvl9pPr marL="3656663" algn="l" defTabSz="91416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274638" y="1485603"/>
            <a:ext cx="11887200" cy="521206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8"/>
          <p:cNvSpPr>
            <a:spLocks noGrp="1"/>
          </p:cNvSpPr>
          <p:nvPr>
            <p:ph type="title"/>
          </p:nvPr>
        </p:nvSpPr>
        <p:spPr>
          <a:xfrm>
            <a:off x="274638" y="298450"/>
            <a:ext cx="11887199" cy="912813"/>
          </a:xfrm>
          <a:prstGeom prst="rect">
            <a:avLst/>
          </a:prstGeom>
        </p:spPr>
        <p:txBody>
          <a:bodyPr vert="horz" lIns="0" tIns="0" rIns="0" bIns="0" rtlCol="0" anchor="t">
            <a:noAutofit/>
          </a:bodyPr>
          <a:lstStyle/>
          <a:p>
            <a:r>
              <a:rPr lang="en-US" dirty="0"/>
              <a:t>Click to edit Master title style</a:t>
            </a:r>
          </a:p>
        </p:txBody>
      </p:sp>
    </p:spTree>
    <p:extLst>
      <p:ext uri="{BB962C8B-B14F-4D97-AF65-F5344CB8AC3E}">
        <p14:creationId xmlns:p14="http://schemas.microsoft.com/office/powerpoint/2010/main" val="1778585588"/>
      </p:ext>
    </p:extLst>
  </p:cSld>
  <p:clrMap bg1="dk1" tx1="lt1" bg2="dk2" tx2="lt2" accent1="accent1" accent2="accent2" accent3="accent3" accent4="accent4" accent5="accent5" accent6="accent6" hlink="hlink" folHlink="folHlink"/>
  <p:sldLayoutIdLst>
    <p:sldLayoutId id="2147484331" r:id="rId1"/>
    <p:sldLayoutId id="2147484332" r:id="rId2"/>
    <p:sldLayoutId id="2147484333" r:id="rId3"/>
    <p:sldLayoutId id="2147484334" r:id="rId4"/>
    <p:sldLayoutId id="2147484335" r:id="rId5"/>
    <p:sldLayoutId id="2147484336" r:id="rId6"/>
    <p:sldLayoutId id="2147484337" r:id="rId7"/>
    <p:sldLayoutId id="2147484338" r:id="rId8"/>
    <p:sldLayoutId id="2147484339" r:id="rId9"/>
    <p:sldLayoutId id="2147484340" r:id="rId10"/>
    <p:sldLayoutId id="2147484341" r:id="rId11"/>
    <p:sldLayoutId id="2147484342" r:id="rId12"/>
    <p:sldLayoutId id="2147484343" r:id="rId13"/>
  </p:sldLayoutIdLst>
  <p:txStyles>
    <p:titleStyle>
      <a:lvl1pPr algn="l" defTabSz="914166" rtl="0" eaLnBrk="1" latinLnBrk="0" hangingPunct="1">
        <a:spcBef>
          <a:spcPct val="0"/>
        </a:spcBef>
        <a:buNone/>
        <a:defRPr sz="4800" kern="1200">
          <a:solidFill>
            <a:srgbClr val="505050"/>
          </a:solidFill>
          <a:latin typeface="+mj-lt"/>
          <a:ea typeface="+mj-ea"/>
          <a:cs typeface="+mj-cs"/>
        </a:defRPr>
      </a:lvl1pPr>
    </p:titleStyle>
    <p:bodyStyle>
      <a:lvl1pPr marL="0" indent="0" algn="l" defTabSz="914166" rtl="0" eaLnBrk="1" latinLnBrk="0" hangingPunct="1">
        <a:spcBef>
          <a:spcPct val="20000"/>
        </a:spcBef>
        <a:buFont typeface="Arial" pitchFamily="34" charset="0"/>
        <a:buNone/>
        <a:defRPr sz="3600" kern="1200">
          <a:solidFill>
            <a:srgbClr val="505050"/>
          </a:solidFill>
          <a:latin typeface="+mj-lt"/>
          <a:ea typeface="+mn-ea"/>
          <a:cs typeface="+mn-cs"/>
        </a:defRPr>
      </a:lvl1pPr>
      <a:lvl2pPr marL="0" indent="0" algn="l" defTabSz="914166" rtl="0" eaLnBrk="1" latinLnBrk="0" hangingPunct="1">
        <a:spcBef>
          <a:spcPct val="20000"/>
        </a:spcBef>
        <a:buFont typeface="Arial" pitchFamily="34" charset="0"/>
        <a:buNone/>
        <a:defRPr sz="2800" kern="1200">
          <a:solidFill>
            <a:srgbClr val="505050"/>
          </a:solidFill>
          <a:latin typeface="+mn-lt"/>
          <a:ea typeface="+mn-ea"/>
          <a:cs typeface="+mn-cs"/>
        </a:defRPr>
      </a:lvl2pPr>
      <a:lvl3pPr marL="457082" indent="-228541" algn="l" defTabSz="914166" rtl="0" eaLnBrk="1" latinLnBrk="0" hangingPunct="1">
        <a:spcBef>
          <a:spcPct val="20000"/>
        </a:spcBef>
        <a:buFont typeface="Arial" pitchFamily="34" charset="0"/>
        <a:buChar char="•"/>
        <a:defRPr sz="2400" kern="1200">
          <a:solidFill>
            <a:srgbClr val="505050"/>
          </a:solidFill>
          <a:latin typeface="+mn-lt"/>
          <a:ea typeface="+mn-ea"/>
          <a:cs typeface="+mn-cs"/>
        </a:defRPr>
      </a:lvl3pPr>
      <a:lvl4pPr marL="739586" indent="-282503" algn="l" defTabSz="914166" rtl="0" eaLnBrk="1" latinLnBrk="0" hangingPunct="1">
        <a:spcBef>
          <a:spcPct val="20000"/>
        </a:spcBef>
        <a:buFont typeface="Arial" pitchFamily="34" charset="0"/>
        <a:buChar char="–"/>
        <a:defRPr sz="2000" kern="1200">
          <a:solidFill>
            <a:srgbClr val="505050"/>
          </a:solidFill>
          <a:latin typeface="+mn-lt"/>
          <a:ea typeface="+mn-ea"/>
          <a:cs typeface="+mn-cs"/>
        </a:defRPr>
      </a:lvl4pPr>
      <a:lvl5pPr marL="1033199" indent="-293612" algn="l" defTabSz="914166" rtl="0" eaLnBrk="1" latinLnBrk="0" hangingPunct="1">
        <a:spcBef>
          <a:spcPct val="20000"/>
        </a:spcBef>
        <a:buFont typeface="Arial" pitchFamily="34" charset="0"/>
        <a:buChar char="»"/>
        <a:defRPr sz="1800" kern="1200">
          <a:solidFill>
            <a:srgbClr val="505050"/>
          </a:solidFill>
          <a:latin typeface="+mn-lt"/>
          <a:ea typeface="+mn-ea"/>
          <a:cs typeface="+mn-cs"/>
        </a:defRPr>
      </a:lvl5pPr>
      <a:lvl6pPr marL="2513956"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38"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22"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04"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66" rtl="0" eaLnBrk="1" latinLnBrk="0" hangingPunct="1">
        <a:defRPr sz="1800" kern="1200">
          <a:solidFill>
            <a:schemeClr val="tx1"/>
          </a:solidFill>
          <a:latin typeface="+mn-lt"/>
          <a:ea typeface="+mn-ea"/>
          <a:cs typeface="+mn-cs"/>
        </a:defRPr>
      </a:lvl1pPr>
      <a:lvl2pPr marL="457082" algn="l" defTabSz="914166" rtl="0" eaLnBrk="1" latinLnBrk="0" hangingPunct="1">
        <a:defRPr sz="1800" kern="1200">
          <a:solidFill>
            <a:schemeClr val="tx1"/>
          </a:solidFill>
          <a:latin typeface="+mn-lt"/>
          <a:ea typeface="+mn-ea"/>
          <a:cs typeface="+mn-cs"/>
        </a:defRPr>
      </a:lvl2pPr>
      <a:lvl3pPr marL="914166" algn="l" defTabSz="914166" rtl="0" eaLnBrk="1" latinLnBrk="0" hangingPunct="1">
        <a:defRPr sz="1800" kern="1200">
          <a:solidFill>
            <a:schemeClr val="tx1"/>
          </a:solidFill>
          <a:latin typeface="+mn-lt"/>
          <a:ea typeface="+mn-ea"/>
          <a:cs typeface="+mn-cs"/>
        </a:defRPr>
      </a:lvl3pPr>
      <a:lvl4pPr marL="1371249" algn="l" defTabSz="914166" rtl="0" eaLnBrk="1" latinLnBrk="0" hangingPunct="1">
        <a:defRPr sz="1800" kern="1200">
          <a:solidFill>
            <a:schemeClr val="tx1"/>
          </a:solidFill>
          <a:latin typeface="+mn-lt"/>
          <a:ea typeface="+mn-ea"/>
          <a:cs typeface="+mn-cs"/>
        </a:defRPr>
      </a:lvl4pPr>
      <a:lvl5pPr marL="1828332" algn="l" defTabSz="914166" rtl="0" eaLnBrk="1" latinLnBrk="0" hangingPunct="1">
        <a:defRPr sz="1800" kern="1200">
          <a:solidFill>
            <a:schemeClr val="tx1"/>
          </a:solidFill>
          <a:latin typeface="+mn-lt"/>
          <a:ea typeface="+mn-ea"/>
          <a:cs typeface="+mn-cs"/>
        </a:defRPr>
      </a:lvl5pPr>
      <a:lvl6pPr marL="2285415" algn="l" defTabSz="914166" rtl="0" eaLnBrk="1" latinLnBrk="0" hangingPunct="1">
        <a:defRPr sz="1800" kern="1200">
          <a:solidFill>
            <a:schemeClr val="tx1"/>
          </a:solidFill>
          <a:latin typeface="+mn-lt"/>
          <a:ea typeface="+mn-ea"/>
          <a:cs typeface="+mn-cs"/>
        </a:defRPr>
      </a:lvl6pPr>
      <a:lvl7pPr marL="2742498" algn="l" defTabSz="914166" rtl="0" eaLnBrk="1" latinLnBrk="0" hangingPunct="1">
        <a:defRPr sz="1800" kern="1200">
          <a:solidFill>
            <a:schemeClr val="tx1"/>
          </a:solidFill>
          <a:latin typeface="+mn-lt"/>
          <a:ea typeface="+mn-ea"/>
          <a:cs typeface="+mn-cs"/>
        </a:defRPr>
      </a:lvl7pPr>
      <a:lvl8pPr marL="3199581" algn="l" defTabSz="914166" rtl="0" eaLnBrk="1" latinLnBrk="0" hangingPunct="1">
        <a:defRPr sz="1800" kern="1200">
          <a:solidFill>
            <a:schemeClr val="tx1"/>
          </a:solidFill>
          <a:latin typeface="+mn-lt"/>
          <a:ea typeface="+mn-ea"/>
          <a:cs typeface="+mn-cs"/>
        </a:defRPr>
      </a:lvl8pPr>
      <a:lvl9pPr marL="3656663" algn="l" defTabSz="914166"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274638" y="1485603"/>
            <a:ext cx="11887200" cy="521206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8"/>
          <p:cNvSpPr>
            <a:spLocks noGrp="1"/>
          </p:cNvSpPr>
          <p:nvPr>
            <p:ph type="title"/>
          </p:nvPr>
        </p:nvSpPr>
        <p:spPr>
          <a:xfrm>
            <a:off x="274638" y="298450"/>
            <a:ext cx="11887199" cy="912813"/>
          </a:xfrm>
          <a:prstGeom prst="rect">
            <a:avLst/>
          </a:prstGeom>
        </p:spPr>
        <p:txBody>
          <a:bodyPr vert="horz" lIns="0" tIns="0" rIns="0" bIns="0" rtlCol="0" anchor="t">
            <a:noAutofit/>
          </a:bodyPr>
          <a:lstStyle/>
          <a:p>
            <a:r>
              <a:rPr lang="en-US"/>
              <a:t>Click to edit Master title style</a:t>
            </a:r>
            <a:endParaRPr lang="en-US" dirty="0"/>
          </a:p>
        </p:txBody>
      </p:sp>
    </p:spTree>
    <p:extLst>
      <p:ext uri="{BB962C8B-B14F-4D97-AF65-F5344CB8AC3E}">
        <p14:creationId xmlns:p14="http://schemas.microsoft.com/office/powerpoint/2010/main" val="4145866818"/>
      </p:ext>
    </p:extLst>
  </p:cSld>
  <p:clrMap bg1="dk1" tx1="lt1" bg2="dk2" tx2="lt2" accent1="accent1" accent2="accent2" accent3="accent3" accent4="accent4" accent5="accent5" accent6="accent6" hlink="hlink" folHlink="folHlink"/>
  <p:sldLayoutIdLst>
    <p:sldLayoutId id="2147484346" r:id="rId1"/>
    <p:sldLayoutId id="2147484347" r:id="rId2"/>
    <p:sldLayoutId id="2147484348" r:id="rId3"/>
    <p:sldLayoutId id="2147484349" r:id="rId4"/>
    <p:sldLayoutId id="2147484350" r:id="rId5"/>
    <p:sldLayoutId id="2147484351" r:id="rId6"/>
    <p:sldLayoutId id="2147484352" r:id="rId7"/>
    <p:sldLayoutId id="2147484353" r:id="rId8"/>
    <p:sldLayoutId id="2147484354" r:id="rId9"/>
    <p:sldLayoutId id="2147484355" r:id="rId10"/>
    <p:sldLayoutId id="2147484356" r:id="rId11"/>
    <p:sldLayoutId id="2147484359" r:id="rId12"/>
  </p:sldLayoutIdLst>
  <p:txStyles>
    <p:titleStyle>
      <a:lvl1pPr algn="l" defTabSz="914166" rtl="0" eaLnBrk="1" latinLnBrk="0" hangingPunct="1">
        <a:spcBef>
          <a:spcPct val="0"/>
        </a:spcBef>
        <a:buNone/>
        <a:defRPr sz="4800" kern="1200">
          <a:gradFill>
            <a:gsLst>
              <a:gs pos="0">
                <a:schemeClr val="tx1"/>
              </a:gs>
              <a:gs pos="100000">
                <a:schemeClr val="tx1"/>
              </a:gs>
            </a:gsLst>
            <a:lin ang="5400000" scaled="0"/>
          </a:gradFill>
          <a:latin typeface="+mj-lt"/>
          <a:ea typeface="+mj-ea"/>
          <a:cs typeface="+mj-cs"/>
        </a:defRPr>
      </a:lvl1pPr>
    </p:titleStyle>
    <p:bodyStyle>
      <a:lvl1pPr marL="0" indent="0" algn="l" defTabSz="914166" rtl="0" eaLnBrk="1" latinLnBrk="0" hangingPunct="1">
        <a:spcBef>
          <a:spcPct val="20000"/>
        </a:spcBef>
        <a:buFont typeface="Arial" pitchFamily="34" charset="0"/>
        <a:buNone/>
        <a:defRPr sz="3600" kern="1200">
          <a:gradFill>
            <a:gsLst>
              <a:gs pos="0">
                <a:schemeClr val="tx1"/>
              </a:gs>
              <a:gs pos="100000">
                <a:schemeClr val="tx1"/>
              </a:gs>
            </a:gsLst>
            <a:lin ang="5400000" scaled="0"/>
          </a:gradFill>
          <a:latin typeface="+mj-lt"/>
          <a:ea typeface="+mn-ea"/>
          <a:cs typeface="+mn-cs"/>
        </a:defRPr>
      </a:lvl1pPr>
      <a:lvl2pPr marL="0" indent="0" algn="l" defTabSz="914166" rtl="0" eaLnBrk="1" latinLnBrk="0" hangingPunct="1">
        <a:spcBef>
          <a:spcPct val="20000"/>
        </a:spcBef>
        <a:buFont typeface="Arial" pitchFamily="34" charset="0"/>
        <a:buNone/>
        <a:defRPr sz="2800" kern="1200">
          <a:gradFill>
            <a:gsLst>
              <a:gs pos="0">
                <a:schemeClr val="tx1"/>
              </a:gs>
              <a:gs pos="100000">
                <a:schemeClr val="tx1"/>
              </a:gs>
            </a:gsLst>
            <a:lin ang="5400000" scaled="0"/>
          </a:gradFill>
          <a:latin typeface="+mn-lt"/>
          <a:ea typeface="+mn-ea"/>
          <a:cs typeface="+mn-cs"/>
        </a:defRPr>
      </a:lvl2pPr>
      <a:lvl3pPr marL="457082" indent="-228541" algn="l" defTabSz="914166" rtl="0" eaLnBrk="1" latinLnBrk="0" hangingPunct="1">
        <a:spcBef>
          <a:spcPct val="20000"/>
        </a:spcBef>
        <a:buFont typeface="Arial" pitchFamily="34" charset="0"/>
        <a:buChar char="•"/>
        <a:defRPr sz="2400" kern="1200">
          <a:gradFill>
            <a:gsLst>
              <a:gs pos="0">
                <a:schemeClr val="tx1"/>
              </a:gs>
              <a:gs pos="100000">
                <a:schemeClr val="tx1"/>
              </a:gs>
            </a:gsLst>
            <a:lin ang="5400000" scaled="0"/>
          </a:gradFill>
          <a:latin typeface="+mn-lt"/>
          <a:ea typeface="+mn-ea"/>
          <a:cs typeface="+mn-cs"/>
        </a:defRPr>
      </a:lvl3pPr>
      <a:lvl4pPr marL="739586" indent="-282503" algn="l" defTabSz="914166" rtl="0" eaLnBrk="1" latinLnBrk="0" hangingPunct="1">
        <a:spcBef>
          <a:spcPct val="20000"/>
        </a:spcBef>
        <a:buFont typeface="Arial" pitchFamily="34" charset="0"/>
        <a:buChar char="–"/>
        <a:defRPr sz="2000" kern="1200">
          <a:gradFill>
            <a:gsLst>
              <a:gs pos="0">
                <a:schemeClr val="tx1"/>
              </a:gs>
              <a:gs pos="100000">
                <a:schemeClr val="tx1"/>
              </a:gs>
            </a:gsLst>
            <a:lin ang="5400000" scaled="0"/>
          </a:gradFill>
          <a:latin typeface="+mn-lt"/>
          <a:ea typeface="+mn-ea"/>
          <a:cs typeface="+mn-cs"/>
        </a:defRPr>
      </a:lvl4pPr>
      <a:lvl5pPr marL="1033199" indent="-293612" algn="l" defTabSz="914166" rtl="0" eaLnBrk="1" latinLnBrk="0" hangingPunct="1">
        <a:spcBef>
          <a:spcPct val="20000"/>
        </a:spcBef>
        <a:buFont typeface="Arial" pitchFamily="34" charset="0"/>
        <a:buChar char="»"/>
        <a:defRPr sz="1800" kern="1200">
          <a:gradFill>
            <a:gsLst>
              <a:gs pos="0">
                <a:schemeClr val="tx1"/>
              </a:gs>
              <a:gs pos="100000">
                <a:schemeClr val="tx1"/>
              </a:gs>
            </a:gsLst>
            <a:lin ang="5400000" scaled="0"/>
          </a:gradFill>
          <a:latin typeface="+mn-lt"/>
          <a:ea typeface="+mn-ea"/>
          <a:cs typeface="+mn-cs"/>
        </a:defRPr>
      </a:lvl5pPr>
      <a:lvl6pPr marL="2513956"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38"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22"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04"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66" rtl="0" eaLnBrk="1" latinLnBrk="0" hangingPunct="1">
        <a:defRPr sz="1800" kern="1200">
          <a:solidFill>
            <a:schemeClr val="tx1"/>
          </a:solidFill>
          <a:latin typeface="+mn-lt"/>
          <a:ea typeface="+mn-ea"/>
          <a:cs typeface="+mn-cs"/>
        </a:defRPr>
      </a:lvl1pPr>
      <a:lvl2pPr marL="457082" algn="l" defTabSz="914166" rtl="0" eaLnBrk="1" latinLnBrk="0" hangingPunct="1">
        <a:defRPr sz="1800" kern="1200">
          <a:solidFill>
            <a:schemeClr val="tx1"/>
          </a:solidFill>
          <a:latin typeface="+mn-lt"/>
          <a:ea typeface="+mn-ea"/>
          <a:cs typeface="+mn-cs"/>
        </a:defRPr>
      </a:lvl2pPr>
      <a:lvl3pPr marL="914166" algn="l" defTabSz="914166" rtl="0" eaLnBrk="1" latinLnBrk="0" hangingPunct="1">
        <a:defRPr sz="1800" kern="1200">
          <a:solidFill>
            <a:schemeClr val="tx1"/>
          </a:solidFill>
          <a:latin typeface="+mn-lt"/>
          <a:ea typeface="+mn-ea"/>
          <a:cs typeface="+mn-cs"/>
        </a:defRPr>
      </a:lvl3pPr>
      <a:lvl4pPr marL="1371249" algn="l" defTabSz="914166" rtl="0" eaLnBrk="1" latinLnBrk="0" hangingPunct="1">
        <a:defRPr sz="1800" kern="1200">
          <a:solidFill>
            <a:schemeClr val="tx1"/>
          </a:solidFill>
          <a:latin typeface="+mn-lt"/>
          <a:ea typeface="+mn-ea"/>
          <a:cs typeface="+mn-cs"/>
        </a:defRPr>
      </a:lvl4pPr>
      <a:lvl5pPr marL="1828332" algn="l" defTabSz="914166" rtl="0" eaLnBrk="1" latinLnBrk="0" hangingPunct="1">
        <a:defRPr sz="1800" kern="1200">
          <a:solidFill>
            <a:schemeClr val="tx1"/>
          </a:solidFill>
          <a:latin typeface="+mn-lt"/>
          <a:ea typeface="+mn-ea"/>
          <a:cs typeface="+mn-cs"/>
        </a:defRPr>
      </a:lvl5pPr>
      <a:lvl6pPr marL="2285415" algn="l" defTabSz="914166" rtl="0" eaLnBrk="1" latinLnBrk="0" hangingPunct="1">
        <a:defRPr sz="1800" kern="1200">
          <a:solidFill>
            <a:schemeClr val="tx1"/>
          </a:solidFill>
          <a:latin typeface="+mn-lt"/>
          <a:ea typeface="+mn-ea"/>
          <a:cs typeface="+mn-cs"/>
        </a:defRPr>
      </a:lvl6pPr>
      <a:lvl7pPr marL="2742498" algn="l" defTabSz="914166" rtl="0" eaLnBrk="1" latinLnBrk="0" hangingPunct="1">
        <a:defRPr sz="1800" kern="1200">
          <a:solidFill>
            <a:schemeClr val="tx1"/>
          </a:solidFill>
          <a:latin typeface="+mn-lt"/>
          <a:ea typeface="+mn-ea"/>
          <a:cs typeface="+mn-cs"/>
        </a:defRPr>
      </a:lvl7pPr>
      <a:lvl8pPr marL="3199581" algn="l" defTabSz="914166" rtl="0" eaLnBrk="1" latinLnBrk="0" hangingPunct="1">
        <a:defRPr sz="1800" kern="1200">
          <a:solidFill>
            <a:schemeClr val="tx1"/>
          </a:solidFill>
          <a:latin typeface="+mn-lt"/>
          <a:ea typeface="+mn-ea"/>
          <a:cs typeface="+mn-cs"/>
        </a:defRPr>
      </a:lvl8pPr>
      <a:lvl9pPr marL="3656663" algn="l" defTabSz="914166"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505050"/>
        </a:solidFill>
        <a:effectLst/>
      </p:bgPr>
    </p:bg>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274638" y="1485603"/>
            <a:ext cx="11887200" cy="521206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8"/>
          <p:cNvSpPr>
            <a:spLocks noGrp="1"/>
          </p:cNvSpPr>
          <p:nvPr>
            <p:ph type="title"/>
          </p:nvPr>
        </p:nvSpPr>
        <p:spPr>
          <a:xfrm>
            <a:off x="274638" y="298450"/>
            <a:ext cx="11887199" cy="912813"/>
          </a:xfrm>
          <a:prstGeom prst="rect">
            <a:avLst/>
          </a:prstGeom>
        </p:spPr>
        <p:txBody>
          <a:bodyPr vert="horz" lIns="0" tIns="0" rIns="0" bIns="0" rtlCol="0" anchor="t">
            <a:noAutofit/>
          </a:bodyPr>
          <a:lstStyle/>
          <a:p>
            <a:r>
              <a:rPr lang="en-US"/>
              <a:t>Click to edit Master title style</a:t>
            </a:r>
            <a:endParaRPr lang="en-US" dirty="0"/>
          </a:p>
        </p:txBody>
      </p:sp>
    </p:spTree>
    <p:extLst>
      <p:ext uri="{BB962C8B-B14F-4D97-AF65-F5344CB8AC3E}">
        <p14:creationId xmlns:p14="http://schemas.microsoft.com/office/powerpoint/2010/main" val="2451785515"/>
      </p:ext>
    </p:extLst>
  </p:cSld>
  <p:clrMap bg1="dk1" tx1="lt1" bg2="dk2" tx2="lt2" accent1="accent1" accent2="accent2" accent3="accent3" accent4="accent4" accent5="accent5" accent6="accent6" hlink="hlink" folHlink="folHlink"/>
  <p:sldLayoutIdLst>
    <p:sldLayoutId id="2147484365" r:id="rId1"/>
    <p:sldLayoutId id="2147484366" r:id="rId2"/>
    <p:sldLayoutId id="2147484367" r:id="rId3"/>
    <p:sldLayoutId id="2147484368" r:id="rId4"/>
    <p:sldLayoutId id="2147484369" r:id="rId5"/>
    <p:sldLayoutId id="2147484370" r:id="rId6"/>
    <p:sldLayoutId id="2147484371" r:id="rId7"/>
    <p:sldLayoutId id="2147484372" r:id="rId8"/>
    <p:sldLayoutId id="2147484373" r:id="rId9"/>
    <p:sldLayoutId id="2147484374" r:id="rId10"/>
    <p:sldLayoutId id="2147484375" r:id="rId11"/>
    <p:sldLayoutId id="2147484378" r:id="rId12"/>
  </p:sldLayoutIdLst>
  <p:txStyles>
    <p:titleStyle>
      <a:lvl1pPr algn="l" defTabSz="914166" rtl="0" eaLnBrk="1" latinLnBrk="0" hangingPunct="1">
        <a:spcBef>
          <a:spcPct val="0"/>
        </a:spcBef>
        <a:buNone/>
        <a:defRPr sz="4800" kern="1200">
          <a:gradFill>
            <a:gsLst>
              <a:gs pos="0">
                <a:schemeClr val="tx1"/>
              </a:gs>
              <a:gs pos="100000">
                <a:schemeClr val="tx1"/>
              </a:gs>
            </a:gsLst>
            <a:lin ang="5400000" scaled="0"/>
          </a:gradFill>
          <a:latin typeface="+mj-lt"/>
          <a:ea typeface="+mj-ea"/>
          <a:cs typeface="+mj-cs"/>
        </a:defRPr>
      </a:lvl1pPr>
    </p:titleStyle>
    <p:bodyStyle>
      <a:lvl1pPr marL="0" indent="0" algn="l" defTabSz="914166" rtl="0" eaLnBrk="1" latinLnBrk="0" hangingPunct="1">
        <a:spcBef>
          <a:spcPct val="20000"/>
        </a:spcBef>
        <a:buFont typeface="Arial" pitchFamily="34" charset="0"/>
        <a:buNone/>
        <a:defRPr sz="3600" kern="1200">
          <a:gradFill>
            <a:gsLst>
              <a:gs pos="0">
                <a:schemeClr val="tx1"/>
              </a:gs>
              <a:gs pos="100000">
                <a:schemeClr val="tx1"/>
              </a:gs>
            </a:gsLst>
            <a:lin ang="5400000" scaled="0"/>
          </a:gradFill>
          <a:latin typeface="+mj-lt"/>
          <a:ea typeface="+mn-ea"/>
          <a:cs typeface="+mn-cs"/>
        </a:defRPr>
      </a:lvl1pPr>
      <a:lvl2pPr marL="0" indent="0" algn="l" defTabSz="914166" rtl="0" eaLnBrk="1" latinLnBrk="0" hangingPunct="1">
        <a:spcBef>
          <a:spcPct val="20000"/>
        </a:spcBef>
        <a:buFont typeface="Arial" pitchFamily="34" charset="0"/>
        <a:buNone/>
        <a:defRPr sz="2800" kern="1200">
          <a:gradFill>
            <a:gsLst>
              <a:gs pos="0">
                <a:schemeClr val="tx1"/>
              </a:gs>
              <a:gs pos="100000">
                <a:schemeClr val="tx1"/>
              </a:gs>
            </a:gsLst>
            <a:lin ang="5400000" scaled="0"/>
          </a:gradFill>
          <a:latin typeface="+mn-lt"/>
          <a:ea typeface="+mn-ea"/>
          <a:cs typeface="+mn-cs"/>
        </a:defRPr>
      </a:lvl2pPr>
      <a:lvl3pPr marL="457082" indent="-228541" algn="l" defTabSz="914166" rtl="0" eaLnBrk="1" latinLnBrk="0" hangingPunct="1">
        <a:spcBef>
          <a:spcPct val="20000"/>
        </a:spcBef>
        <a:buFont typeface="Arial" pitchFamily="34" charset="0"/>
        <a:buChar char="•"/>
        <a:defRPr sz="2400" kern="1200">
          <a:gradFill>
            <a:gsLst>
              <a:gs pos="0">
                <a:schemeClr val="tx1"/>
              </a:gs>
              <a:gs pos="100000">
                <a:schemeClr val="tx1"/>
              </a:gs>
            </a:gsLst>
            <a:lin ang="5400000" scaled="0"/>
          </a:gradFill>
          <a:latin typeface="+mn-lt"/>
          <a:ea typeface="+mn-ea"/>
          <a:cs typeface="+mn-cs"/>
        </a:defRPr>
      </a:lvl3pPr>
      <a:lvl4pPr marL="739586" indent="-282503" algn="l" defTabSz="914166" rtl="0" eaLnBrk="1" latinLnBrk="0" hangingPunct="1">
        <a:spcBef>
          <a:spcPct val="20000"/>
        </a:spcBef>
        <a:buFont typeface="Arial" pitchFamily="34" charset="0"/>
        <a:buChar char="–"/>
        <a:defRPr sz="2000" kern="1200">
          <a:gradFill>
            <a:gsLst>
              <a:gs pos="0">
                <a:schemeClr val="tx1"/>
              </a:gs>
              <a:gs pos="100000">
                <a:schemeClr val="tx1"/>
              </a:gs>
            </a:gsLst>
            <a:lin ang="5400000" scaled="0"/>
          </a:gradFill>
          <a:latin typeface="+mn-lt"/>
          <a:ea typeface="+mn-ea"/>
          <a:cs typeface="+mn-cs"/>
        </a:defRPr>
      </a:lvl4pPr>
      <a:lvl5pPr marL="1033199" indent="-293612" algn="l" defTabSz="914166" rtl="0" eaLnBrk="1" latinLnBrk="0" hangingPunct="1">
        <a:spcBef>
          <a:spcPct val="20000"/>
        </a:spcBef>
        <a:buFont typeface="Arial" pitchFamily="34" charset="0"/>
        <a:buChar char="»"/>
        <a:defRPr sz="1800" kern="1200">
          <a:gradFill>
            <a:gsLst>
              <a:gs pos="0">
                <a:schemeClr val="tx1"/>
              </a:gs>
              <a:gs pos="100000">
                <a:schemeClr val="tx1"/>
              </a:gs>
            </a:gsLst>
            <a:lin ang="5400000" scaled="0"/>
          </a:gradFill>
          <a:latin typeface="+mn-lt"/>
          <a:ea typeface="+mn-ea"/>
          <a:cs typeface="+mn-cs"/>
        </a:defRPr>
      </a:lvl5pPr>
      <a:lvl6pPr marL="2513956"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38"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22"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04"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66" rtl="0" eaLnBrk="1" latinLnBrk="0" hangingPunct="1">
        <a:defRPr sz="1800" kern="1200">
          <a:solidFill>
            <a:schemeClr val="tx1"/>
          </a:solidFill>
          <a:latin typeface="+mn-lt"/>
          <a:ea typeface="+mn-ea"/>
          <a:cs typeface="+mn-cs"/>
        </a:defRPr>
      </a:lvl1pPr>
      <a:lvl2pPr marL="457082" algn="l" defTabSz="914166" rtl="0" eaLnBrk="1" latinLnBrk="0" hangingPunct="1">
        <a:defRPr sz="1800" kern="1200">
          <a:solidFill>
            <a:schemeClr val="tx1"/>
          </a:solidFill>
          <a:latin typeface="+mn-lt"/>
          <a:ea typeface="+mn-ea"/>
          <a:cs typeface="+mn-cs"/>
        </a:defRPr>
      </a:lvl2pPr>
      <a:lvl3pPr marL="914166" algn="l" defTabSz="914166" rtl="0" eaLnBrk="1" latinLnBrk="0" hangingPunct="1">
        <a:defRPr sz="1800" kern="1200">
          <a:solidFill>
            <a:schemeClr val="tx1"/>
          </a:solidFill>
          <a:latin typeface="+mn-lt"/>
          <a:ea typeface="+mn-ea"/>
          <a:cs typeface="+mn-cs"/>
        </a:defRPr>
      </a:lvl3pPr>
      <a:lvl4pPr marL="1371249" algn="l" defTabSz="914166" rtl="0" eaLnBrk="1" latinLnBrk="0" hangingPunct="1">
        <a:defRPr sz="1800" kern="1200">
          <a:solidFill>
            <a:schemeClr val="tx1"/>
          </a:solidFill>
          <a:latin typeface="+mn-lt"/>
          <a:ea typeface="+mn-ea"/>
          <a:cs typeface="+mn-cs"/>
        </a:defRPr>
      </a:lvl4pPr>
      <a:lvl5pPr marL="1828332" algn="l" defTabSz="914166" rtl="0" eaLnBrk="1" latinLnBrk="0" hangingPunct="1">
        <a:defRPr sz="1800" kern="1200">
          <a:solidFill>
            <a:schemeClr val="tx1"/>
          </a:solidFill>
          <a:latin typeface="+mn-lt"/>
          <a:ea typeface="+mn-ea"/>
          <a:cs typeface="+mn-cs"/>
        </a:defRPr>
      </a:lvl5pPr>
      <a:lvl6pPr marL="2285415" algn="l" defTabSz="914166" rtl="0" eaLnBrk="1" latinLnBrk="0" hangingPunct="1">
        <a:defRPr sz="1800" kern="1200">
          <a:solidFill>
            <a:schemeClr val="tx1"/>
          </a:solidFill>
          <a:latin typeface="+mn-lt"/>
          <a:ea typeface="+mn-ea"/>
          <a:cs typeface="+mn-cs"/>
        </a:defRPr>
      </a:lvl6pPr>
      <a:lvl7pPr marL="2742498" algn="l" defTabSz="914166" rtl="0" eaLnBrk="1" latinLnBrk="0" hangingPunct="1">
        <a:defRPr sz="1800" kern="1200">
          <a:solidFill>
            <a:schemeClr val="tx1"/>
          </a:solidFill>
          <a:latin typeface="+mn-lt"/>
          <a:ea typeface="+mn-ea"/>
          <a:cs typeface="+mn-cs"/>
        </a:defRPr>
      </a:lvl7pPr>
      <a:lvl8pPr marL="3199581" algn="l" defTabSz="914166" rtl="0" eaLnBrk="1" latinLnBrk="0" hangingPunct="1">
        <a:defRPr sz="1800" kern="1200">
          <a:solidFill>
            <a:schemeClr val="tx1"/>
          </a:solidFill>
          <a:latin typeface="+mn-lt"/>
          <a:ea typeface="+mn-ea"/>
          <a:cs typeface="+mn-cs"/>
        </a:defRPr>
      </a:lvl8pPr>
      <a:lvl9pPr marL="3656663" algn="l" defTabSz="914166"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274638" y="1485603"/>
            <a:ext cx="11887200" cy="5212061"/>
          </a:xfrm>
          <a:prstGeom prst="rect">
            <a:avLst/>
          </a:prstGeom>
        </p:spPr>
        <p:txBody>
          <a:bodyPr vert="horz" lIns="182880" tIns="146304" rIns="182880" bIns="146304"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8"/>
          <p:cNvSpPr>
            <a:spLocks noGrp="1"/>
          </p:cNvSpPr>
          <p:nvPr>
            <p:ph type="title"/>
          </p:nvPr>
        </p:nvSpPr>
        <p:spPr>
          <a:xfrm>
            <a:off x="274638" y="298450"/>
            <a:ext cx="11887199" cy="912813"/>
          </a:xfrm>
          <a:prstGeom prst="rect">
            <a:avLst/>
          </a:prstGeom>
        </p:spPr>
        <p:txBody>
          <a:bodyPr vert="horz" lIns="182880" tIns="146304" rIns="182880" bIns="146304" rtlCol="0" anchor="t">
            <a:noAutofit/>
          </a:bodyPr>
          <a:lstStyle/>
          <a:p>
            <a:r>
              <a:rPr lang="en-US" dirty="0"/>
              <a:t>Click to edit Master title style</a:t>
            </a:r>
          </a:p>
        </p:txBody>
      </p:sp>
    </p:spTree>
    <p:extLst>
      <p:ext uri="{BB962C8B-B14F-4D97-AF65-F5344CB8AC3E}">
        <p14:creationId xmlns:p14="http://schemas.microsoft.com/office/powerpoint/2010/main" val="1881731006"/>
      </p:ext>
    </p:extLst>
  </p:cSld>
  <p:clrMap bg1="dk1" tx1="lt1" bg2="dk2" tx2="lt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 id="2147484391" r:id="rId12"/>
    <p:sldLayoutId id="2147484392" r:id="rId13"/>
  </p:sldLayoutIdLst>
  <p:txStyles>
    <p:titleStyle>
      <a:lvl1pPr algn="l" defTabSz="914166" rtl="0" eaLnBrk="1" latinLnBrk="0" hangingPunct="1">
        <a:spcBef>
          <a:spcPct val="0"/>
        </a:spcBef>
        <a:buNone/>
        <a:defRPr sz="4800" kern="1200">
          <a:gradFill>
            <a:gsLst>
              <a:gs pos="66981">
                <a:schemeClr val="tx1">
                  <a:lumMod val="75000"/>
                  <a:lumOff val="25000"/>
                </a:schemeClr>
              </a:gs>
              <a:gs pos="0">
                <a:schemeClr val="tx1">
                  <a:lumMod val="75000"/>
                  <a:lumOff val="25000"/>
                </a:schemeClr>
              </a:gs>
            </a:gsLst>
            <a:lin ang="5400000" scaled="0"/>
          </a:gradFill>
          <a:latin typeface="+mj-lt"/>
          <a:ea typeface="+mj-ea"/>
          <a:cs typeface="+mj-cs"/>
        </a:defRPr>
      </a:lvl1pPr>
    </p:titleStyle>
    <p:bodyStyle>
      <a:lvl1pPr marL="0" indent="0" algn="l" defTabSz="914166" rtl="0" eaLnBrk="1" latinLnBrk="0" hangingPunct="1">
        <a:spcBef>
          <a:spcPct val="20000"/>
        </a:spcBef>
        <a:buFont typeface="Arial" pitchFamily="34" charset="0"/>
        <a:buNone/>
        <a:defRPr sz="3600" kern="1200">
          <a:gradFill>
            <a:gsLst>
              <a:gs pos="66981">
                <a:schemeClr val="tx1">
                  <a:lumMod val="75000"/>
                  <a:lumOff val="25000"/>
                </a:schemeClr>
              </a:gs>
              <a:gs pos="0">
                <a:schemeClr val="tx1">
                  <a:lumMod val="75000"/>
                  <a:lumOff val="25000"/>
                </a:schemeClr>
              </a:gs>
            </a:gsLst>
            <a:lin ang="5400000" scaled="0"/>
          </a:gradFill>
          <a:latin typeface="+mj-lt"/>
          <a:ea typeface="+mn-ea"/>
          <a:cs typeface="+mn-cs"/>
        </a:defRPr>
      </a:lvl1pPr>
      <a:lvl2pPr marL="0" indent="0" algn="l" defTabSz="914166" rtl="0" eaLnBrk="1" latinLnBrk="0" hangingPunct="1">
        <a:spcBef>
          <a:spcPct val="20000"/>
        </a:spcBef>
        <a:buFont typeface="Arial" pitchFamily="34" charset="0"/>
        <a:buNone/>
        <a:defRPr sz="2800" kern="1200">
          <a:gradFill>
            <a:gsLst>
              <a:gs pos="66981">
                <a:schemeClr val="tx1">
                  <a:lumMod val="75000"/>
                  <a:lumOff val="25000"/>
                </a:schemeClr>
              </a:gs>
              <a:gs pos="0">
                <a:schemeClr val="tx1">
                  <a:lumMod val="75000"/>
                  <a:lumOff val="25000"/>
                </a:schemeClr>
              </a:gs>
            </a:gsLst>
            <a:lin ang="5400000" scaled="0"/>
          </a:gradFill>
          <a:latin typeface="+mn-lt"/>
          <a:ea typeface="+mn-ea"/>
          <a:cs typeface="+mn-cs"/>
        </a:defRPr>
      </a:lvl2pPr>
      <a:lvl3pPr marL="457082" indent="-228541" algn="l" defTabSz="914166" rtl="0" eaLnBrk="1" latinLnBrk="0" hangingPunct="1">
        <a:spcBef>
          <a:spcPct val="20000"/>
        </a:spcBef>
        <a:buFont typeface="Arial" pitchFamily="34" charset="0"/>
        <a:buChar char="•"/>
        <a:defRPr sz="2400" kern="1200">
          <a:gradFill>
            <a:gsLst>
              <a:gs pos="66981">
                <a:schemeClr val="tx1">
                  <a:lumMod val="75000"/>
                  <a:lumOff val="25000"/>
                </a:schemeClr>
              </a:gs>
              <a:gs pos="0">
                <a:schemeClr val="tx1">
                  <a:lumMod val="75000"/>
                  <a:lumOff val="25000"/>
                </a:schemeClr>
              </a:gs>
            </a:gsLst>
            <a:lin ang="5400000" scaled="0"/>
          </a:gradFill>
          <a:latin typeface="+mn-lt"/>
          <a:ea typeface="+mn-ea"/>
          <a:cs typeface="+mn-cs"/>
        </a:defRPr>
      </a:lvl3pPr>
      <a:lvl4pPr marL="739586" indent="-282503" algn="l" defTabSz="914166" rtl="0" eaLnBrk="1" latinLnBrk="0" hangingPunct="1">
        <a:spcBef>
          <a:spcPct val="20000"/>
        </a:spcBef>
        <a:buFont typeface="Arial" pitchFamily="34" charset="0"/>
        <a:buChar char="–"/>
        <a:defRPr sz="2000" kern="1200">
          <a:gradFill>
            <a:gsLst>
              <a:gs pos="66981">
                <a:schemeClr val="tx1">
                  <a:lumMod val="75000"/>
                  <a:lumOff val="25000"/>
                </a:schemeClr>
              </a:gs>
              <a:gs pos="0">
                <a:schemeClr val="tx1">
                  <a:lumMod val="75000"/>
                  <a:lumOff val="25000"/>
                </a:schemeClr>
              </a:gs>
            </a:gsLst>
            <a:lin ang="5400000" scaled="0"/>
          </a:gradFill>
          <a:latin typeface="+mn-lt"/>
          <a:ea typeface="+mn-ea"/>
          <a:cs typeface="+mn-cs"/>
        </a:defRPr>
      </a:lvl4pPr>
      <a:lvl5pPr marL="1033199" indent="-293612" algn="l" defTabSz="914166" rtl="0" eaLnBrk="1" latinLnBrk="0" hangingPunct="1">
        <a:spcBef>
          <a:spcPct val="20000"/>
        </a:spcBef>
        <a:buFont typeface="Arial" pitchFamily="34" charset="0"/>
        <a:buChar char="»"/>
        <a:defRPr sz="1800" kern="1200">
          <a:gradFill>
            <a:gsLst>
              <a:gs pos="66981">
                <a:schemeClr val="tx1">
                  <a:lumMod val="75000"/>
                  <a:lumOff val="25000"/>
                </a:schemeClr>
              </a:gs>
              <a:gs pos="0">
                <a:schemeClr val="tx1">
                  <a:lumMod val="75000"/>
                  <a:lumOff val="25000"/>
                </a:schemeClr>
              </a:gs>
            </a:gsLst>
            <a:lin ang="5400000" scaled="0"/>
          </a:gradFill>
          <a:latin typeface="+mn-lt"/>
          <a:ea typeface="+mn-ea"/>
          <a:cs typeface="+mn-cs"/>
        </a:defRPr>
      </a:lvl5pPr>
      <a:lvl6pPr marL="2513956"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38"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22"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04"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66" rtl="0" eaLnBrk="1" latinLnBrk="0" hangingPunct="1">
        <a:defRPr sz="1800" kern="1200">
          <a:solidFill>
            <a:schemeClr val="tx1"/>
          </a:solidFill>
          <a:latin typeface="+mn-lt"/>
          <a:ea typeface="+mn-ea"/>
          <a:cs typeface="+mn-cs"/>
        </a:defRPr>
      </a:lvl1pPr>
      <a:lvl2pPr marL="457082" algn="l" defTabSz="914166" rtl="0" eaLnBrk="1" latinLnBrk="0" hangingPunct="1">
        <a:defRPr sz="1800" kern="1200">
          <a:solidFill>
            <a:schemeClr val="tx1"/>
          </a:solidFill>
          <a:latin typeface="+mn-lt"/>
          <a:ea typeface="+mn-ea"/>
          <a:cs typeface="+mn-cs"/>
        </a:defRPr>
      </a:lvl2pPr>
      <a:lvl3pPr marL="914166" algn="l" defTabSz="914166" rtl="0" eaLnBrk="1" latinLnBrk="0" hangingPunct="1">
        <a:defRPr sz="1800" kern="1200">
          <a:solidFill>
            <a:schemeClr val="tx1"/>
          </a:solidFill>
          <a:latin typeface="+mn-lt"/>
          <a:ea typeface="+mn-ea"/>
          <a:cs typeface="+mn-cs"/>
        </a:defRPr>
      </a:lvl3pPr>
      <a:lvl4pPr marL="1371249" algn="l" defTabSz="914166" rtl="0" eaLnBrk="1" latinLnBrk="0" hangingPunct="1">
        <a:defRPr sz="1800" kern="1200">
          <a:solidFill>
            <a:schemeClr val="tx1"/>
          </a:solidFill>
          <a:latin typeface="+mn-lt"/>
          <a:ea typeface="+mn-ea"/>
          <a:cs typeface="+mn-cs"/>
        </a:defRPr>
      </a:lvl4pPr>
      <a:lvl5pPr marL="1828332" algn="l" defTabSz="914166" rtl="0" eaLnBrk="1" latinLnBrk="0" hangingPunct="1">
        <a:defRPr sz="1800" kern="1200">
          <a:solidFill>
            <a:schemeClr val="tx1"/>
          </a:solidFill>
          <a:latin typeface="+mn-lt"/>
          <a:ea typeface="+mn-ea"/>
          <a:cs typeface="+mn-cs"/>
        </a:defRPr>
      </a:lvl5pPr>
      <a:lvl6pPr marL="2285415" algn="l" defTabSz="914166" rtl="0" eaLnBrk="1" latinLnBrk="0" hangingPunct="1">
        <a:defRPr sz="1800" kern="1200">
          <a:solidFill>
            <a:schemeClr val="tx1"/>
          </a:solidFill>
          <a:latin typeface="+mn-lt"/>
          <a:ea typeface="+mn-ea"/>
          <a:cs typeface="+mn-cs"/>
        </a:defRPr>
      </a:lvl6pPr>
      <a:lvl7pPr marL="2742498" algn="l" defTabSz="914166" rtl="0" eaLnBrk="1" latinLnBrk="0" hangingPunct="1">
        <a:defRPr sz="1800" kern="1200">
          <a:solidFill>
            <a:schemeClr val="tx1"/>
          </a:solidFill>
          <a:latin typeface="+mn-lt"/>
          <a:ea typeface="+mn-ea"/>
          <a:cs typeface="+mn-cs"/>
        </a:defRPr>
      </a:lvl7pPr>
      <a:lvl8pPr marL="3199581" algn="l" defTabSz="914166" rtl="0" eaLnBrk="1" latinLnBrk="0" hangingPunct="1">
        <a:defRPr sz="1800" kern="1200">
          <a:solidFill>
            <a:schemeClr val="tx1"/>
          </a:solidFill>
          <a:latin typeface="+mn-lt"/>
          <a:ea typeface="+mn-ea"/>
          <a:cs typeface="+mn-cs"/>
        </a:defRPr>
      </a:lvl8pPr>
      <a:lvl9pPr marL="3656663" algn="l" defTabSz="91416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57.xml"/><Relationship Id="rId5" Type="http://schemas.openxmlformats.org/officeDocument/2006/relationships/image" Target="../media/image9.png"/><Relationship Id="rId4" Type="http://schemas.openxmlformats.org/officeDocument/2006/relationships/image" Target="../media/image8.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6451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436475" cy="6995517"/>
          </a:xfrm>
          <a:prstGeom prst="rect">
            <a:avLst/>
          </a:prstGeom>
        </p:spPr>
      </p:pic>
      <p:sp>
        <p:nvSpPr>
          <p:cNvPr id="4" name="Rectangle 3"/>
          <p:cNvSpPr/>
          <p:nvPr/>
        </p:nvSpPr>
        <p:spPr bwMode="auto">
          <a:xfrm>
            <a:off x="2161709" y="537414"/>
            <a:ext cx="838200" cy="304800"/>
          </a:xfrm>
          <a:prstGeom prst="rect">
            <a:avLst/>
          </a:prstGeom>
          <a:noFill/>
          <a:ln w="38100">
            <a:solidFill>
              <a:schemeClr val="accent5"/>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lIns="91440" tIns="91440" rIns="34294" bIns="34294" rtlCol="0" anchor="t" anchorCtr="0"/>
          <a:lstStyle/>
          <a:p>
            <a:pPr algn="ctr" defTabSz="932406"/>
            <a:endParaRPr lang="en-US" sz="1600" spc="-102" dirty="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2070973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183" y="1138"/>
            <a:ext cx="12434108" cy="6992248"/>
          </a:xfrm>
          <a:prstGeom prst="rect">
            <a:avLst/>
          </a:prstGeom>
        </p:spPr>
      </p:pic>
      <p:sp>
        <p:nvSpPr>
          <p:cNvPr id="4" name="Rectangle 3"/>
          <p:cNvSpPr/>
          <p:nvPr/>
        </p:nvSpPr>
        <p:spPr bwMode="auto">
          <a:xfrm>
            <a:off x="5913437" y="4409604"/>
            <a:ext cx="457200" cy="228600"/>
          </a:xfrm>
          <a:prstGeom prst="rect">
            <a:avLst/>
          </a:prstGeom>
          <a:noFill/>
          <a:ln w="38100">
            <a:solidFill>
              <a:schemeClr val="accent5"/>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lIns="91440" tIns="91440" rIns="34294" bIns="34294" rtlCol="0" anchor="t" anchorCtr="0"/>
          <a:lstStyle/>
          <a:p>
            <a:pPr algn="ctr" defTabSz="932406"/>
            <a:endParaRPr lang="en-US" sz="1600" spc="-102" dirty="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2812406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
            <a:ext cx="12436475" cy="6995517"/>
          </a:xfrm>
          <a:prstGeom prst="rect">
            <a:avLst/>
          </a:prstGeom>
        </p:spPr>
      </p:pic>
      <p:sp>
        <p:nvSpPr>
          <p:cNvPr id="5" name="Rectangle 4"/>
          <p:cNvSpPr/>
          <p:nvPr/>
        </p:nvSpPr>
        <p:spPr bwMode="auto">
          <a:xfrm>
            <a:off x="3932237" y="4788396"/>
            <a:ext cx="3048000" cy="1680666"/>
          </a:xfrm>
          <a:prstGeom prst="rect">
            <a:avLst/>
          </a:prstGeom>
          <a:noFill/>
          <a:ln w="38100">
            <a:solidFill>
              <a:schemeClr val="accent5"/>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lIns="91440" tIns="91440" rIns="34294" bIns="34294" rtlCol="0" anchor="t" anchorCtr="0"/>
          <a:lstStyle/>
          <a:p>
            <a:pPr algn="ctr" defTabSz="932406"/>
            <a:endParaRPr lang="en-US" sz="1600" spc="-102" dirty="0">
              <a:gradFill>
                <a:gsLst>
                  <a:gs pos="0">
                    <a:srgbClr val="FFFFFF"/>
                  </a:gs>
                  <a:gs pos="100000">
                    <a:srgbClr val="FFFFFF"/>
                  </a:gs>
                </a:gsLst>
                <a:lin ang="5400000" scaled="0"/>
              </a:gradFill>
              <a:ea typeface="Segoe UI" pitchFamily="34" charset="0"/>
              <a:cs typeface="Segoe UI" pitchFamily="34" charset="0"/>
            </a:endParaRPr>
          </a:p>
        </p:txBody>
      </p:sp>
      <p:sp>
        <p:nvSpPr>
          <p:cNvPr id="6" name="Rectangle 5"/>
          <p:cNvSpPr/>
          <p:nvPr/>
        </p:nvSpPr>
        <p:spPr bwMode="auto">
          <a:xfrm>
            <a:off x="6420065" y="5048811"/>
            <a:ext cx="457200" cy="152400"/>
          </a:xfrm>
          <a:prstGeom prst="rect">
            <a:avLst/>
          </a:prstGeom>
          <a:noFill/>
          <a:ln w="38100">
            <a:solidFill>
              <a:schemeClr val="accent5"/>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lIns="91440" tIns="91440" rIns="34294" bIns="34294" rtlCol="0" anchor="t" anchorCtr="0"/>
          <a:lstStyle/>
          <a:p>
            <a:pPr algn="ctr" defTabSz="932406"/>
            <a:endParaRPr lang="en-US" sz="1600" spc="-102" dirty="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4246981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103437" y="4419"/>
            <a:ext cx="8153399" cy="12272603"/>
          </a:xfrm>
          <a:prstGeom prst="rect">
            <a:avLst/>
          </a:prstGeom>
        </p:spPr>
      </p:pic>
    </p:spTree>
    <p:extLst>
      <p:ext uri="{BB962C8B-B14F-4D97-AF65-F5344CB8AC3E}">
        <p14:creationId xmlns:p14="http://schemas.microsoft.com/office/powerpoint/2010/main" val="2905471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3.56906E-6 -3.78121E-6 L 3.56906E-6 -0.74829 " pathEditMode="relative" rAng="0" ptsTypes="AA">
                                      <p:cBhvr>
                                        <p:cTn id="6" dur="2000" fill="hold"/>
                                        <p:tgtEl>
                                          <p:spTgt spid="4"/>
                                        </p:tgtEl>
                                        <p:attrNameLst>
                                          <p:attrName>ppt_x</p:attrName>
                                          <p:attrName>ppt_y</p:attrName>
                                        </p:attrNameLst>
                                      </p:cBhvr>
                                      <p:rCtr x="0" y="-3742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Error reports are not as useful as you might think.</a:t>
            </a:r>
          </a:p>
        </p:txBody>
      </p:sp>
    </p:spTree>
    <p:extLst>
      <p:ext uri="{BB962C8B-B14F-4D97-AF65-F5344CB8AC3E}">
        <p14:creationId xmlns:p14="http://schemas.microsoft.com/office/powerpoint/2010/main" val="64308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p:txBody>
          <a:bodyPr/>
          <a:lstStyle/>
          <a:p>
            <a:endParaRPr lang="en-US" dirty="0"/>
          </a:p>
        </p:txBody>
      </p:sp>
      <p:sp>
        <p:nvSpPr>
          <p:cNvPr id="4" name="Title 3"/>
          <p:cNvSpPr>
            <a:spLocks noGrp="1"/>
          </p:cNvSpPr>
          <p:nvPr>
            <p:ph type="title"/>
          </p:nvPr>
        </p:nvSpPr>
        <p:spPr/>
        <p:txBody>
          <a:bodyPr/>
          <a:lstStyle/>
          <a:p>
            <a:r>
              <a:rPr lang="en-US" dirty="0"/>
              <a:t>Take advantage of the new logging and </a:t>
            </a:r>
            <a:br>
              <a:rPr lang="en-US" dirty="0"/>
            </a:br>
            <a:r>
              <a:rPr lang="en-US" dirty="0"/>
              <a:t>error APIs to keep track of what is happening inside your application.</a:t>
            </a:r>
          </a:p>
        </p:txBody>
      </p:sp>
    </p:spTree>
    <p:extLst>
      <p:ext uri="{BB962C8B-B14F-4D97-AF65-F5344CB8AC3E}">
        <p14:creationId xmlns:p14="http://schemas.microsoft.com/office/powerpoint/2010/main" val="2423284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Logs can provide temporal context needed to diagnose issues that occur on customers’ machines.</a:t>
            </a:r>
          </a:p>
        </p:txBody>
      </p:sp>
      <p:sp>
        <p:nvSpPr>
          <p:cNvPr id="3" name="Title 1"/>
          <p:cNvSpPr txBox="1">
            <a:spLocks/>
          </p:cNvSpPr>
          <p:nvPr/>
        </p:nvSpPr>
        <p:spPr>
          <a:xfrm>
            <a:off x="1189037" y="3803649"/>
            <a:ext cx="10058400" cy="912813"/>
          </a:xfrm>
          <a:prstGeom prst="rect">
            <a:avLst/>
          </a:prstGeom>
        </p:spPr>
        <p:txBody>
          <a:bodyPr vert="horz" lIns="0" tIns="0" rIns="0" bIns="0" rtlCol="0" anchor="t">
            <a:noAutofit/>
          </a:bodyPr>
          <a:lstStyle>
            <a:lvl1pPr algn="l" defTabSz="914166" rtl="0" eaLnBrk="1" latinLnBrk="0" hangingPunct="1">
              <a:spcBef>
                <a:spcPct val="0"/>
              </a:spcBef>
              <a:buNone/>
              <a:defRPr sz="3600" kern="1200">
                <a:gradFill>
                  <a:gsLst>
                    <a:gs pos="0">
                      <a:schemeClr val="tx1"/>
                    </a:gs>
                    <a:gs pos="100000">
                      <a:schemeClr val="tx1"/>
                    </a:gs>
                  </a:gsLst>
                  <a:lin ang="5400000" scaled="0"/>
                </a:gradFill>
                <a:latin typeface="+mj-lt"/>
                <a:ea typeface="+mj-ea"/>
                <a:cs typeface="+mj-cs"/>
              </a:defRPr>
            </a:lvl1pPr>
          </a:lstStyle>
          <a:p>
            <a:r>
              <a:rPr lang="en-US" dirty="0">
                <a:gradFill>
                  <a:gsLst>
                    <a:gs pos="0">
                      <a:srgbClr val="FFFFFF"/>
                    </a:gs>
                    <a:gs pos="100000">
                      <a:srgbClr val="FFFFFF"/>
                    </a:gs>
                  </a:gsLst>
                  <a:lin ang="5400000" scaled="0"/>
                </a:gradFill>
              </a:rPr>
              <a:t>Windows 8.1 includes a new logging API </a:t>
            </a:r>
            <a:br>
              <a:rPr lang="en-US" dirty="0">
                <a:gradFill>
                  <a:gsLst>
                    <a:gs pos="0">
                      <a:srgbClr val="FFFFFF"/>
                    </a:gs>
                    <a:gs pos="100000">
                      <a:srgbClr val="FFFFFF"/>
                    </a:gs>
                  </a:gsLst>
                  <a:lin ang="5400000" scaled="0"/>
                </a:gradFill>
              </a:rPr>
            </a:br>
            <a:r>
              <a:rPr lang="en-US" dirty="0">
                <a:gradFill>
                  <a:gsLst>
                    <a:gs pos="0">
                      <a:srgbClr val="FFFFFF"/>
                    </a:gs>
                    <a:gs pos="100000">
                      <a:srgbClr val="FFFFFF"/>
                    </a:gs>
                  </a:gsLst>
                  <a:lin ang="5400000" scaled="0"/>
                </a:gradFill>
              </a:rPr>
              <a:t>that’s very simple to use.</a:t>
            </a:r>
          </a:p>
        </p:txBody>
      </p:sp>
    </p:spTree>
    <p:extLst>
      <p:ext uri="{BB962C8B-B14F-4D97-AF65-F5344CB8AC3E}">
        <p14:creationId xmlns:p14="http://schemas.microsoft.com/office/powerpoint/2010/main" val="2802556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475038" y="1668482"/>
            <a:ext cx="8686801" cy="5029181"/>
          </a:xfrm>
        </p:spPr>
        <p:txBody>
          <a:bodyPr/>
          <a:lstStyle/>
          <a:p>
            <a:endParaRPr lang="en-US" sz="2400" dirty="0">
              <a:latin typeface="+mn-lt"/>
              <a:ea typeface="+mj-ea"/>
              <a:cs typeface="+mj-cs"/>
            </a:endParaRPr>
          </a:p>
        </p:txBody>
      </p:sp>
      <p:sp>
        <p:nvSpPr>
          <p:cNvPr id="7" name="Rectangle 6"/>
          <p:cNvSpPr/>
          <p:nvPr/>
        </p:nvSpPr>
        <p:spPr>
          <a:xfrm>
            <a:off x="7477821" y="3408349"/>
            <a:ext cx="1752600" cy="594360"/>
          </a:xfrm>
          <a:prstGeom prst="rect">
            <a:avLst/>
          </a:prstGeom>
          <a:solidFill>
            <a:srgbClr val="00B0F0"/>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Circular </a:t>
            </a:r>
            <a:br>
              <a:rPr lang="en-US" sz="1600" dirty="0">
                <a:gradFill>
                  <a:gsLst>
                    <a:gs pos="0">
                      <a:srgbClr val="FFFFFF"/>
                    </a:gs>
                    <a:gs pos="100000">
                      <a:srgbClr val="FFFFFF"/>
                    </a:gs>
                  </a:gsLst>
                  <a:lin ang="5400000" scaled="0"/>
                </a:gradFill>
              </a:rPr>
            </a:br>
            <a:r>
              <a:rPr lang="en-US" sz="1600" dirty="0">
                <a:gradFill>
                  <a:gsLst>
                    <a:gs pos="0">
                      <a:srgbClr val="FFFFFF"/>
                    </a:gs>
                    <a:gs pos="100000">
                      <a:srgbClr val="FFFFFF"/>
                    </a:gs>
                  </a:gsLst>
                  <a:lin ang="5400000" scaled="0"/>
                </a:gradFill>
              </a:rPr>
              <a:t>Memory Buffer</a:t>
            </a:r>
          </a:p>
        </p:txBody>
      </p:sp>
      <p:sp>
        <p:nvSpPr>
          <p:cNvPr id="16" name="Curved Down Arrow 15"/>
          <p:cNvSpPr/>
          <p:nvPr/>
        </p:nvSpPr>
        <p:spPr bwMode="auto">
          <a:xfrm flipH="1">
            <a:off x="7477820" y="2951130"/>
            <a:ext cx="1752600" cy="453258"/>
          </a:xfrm>
          <a:prstGeom prst="curvedDownArrow">
            <a:avLst/>
          </a:prstGeom>
          <a:solidFill>
            <a:srgbClr val="00B0F0"/>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endParaRPr lang="en-US" sz="1400" dirty="0">
              <a:gradFill>
                <a:gsLst>
                  <a:gs pos="0">
                    <a:srgbClr val="FFFFFF"/>
                  </a:gs>
                  <a:gs pos="100000">
                    <a:srgbClr val="FFFFFF"/>
                  </a:gs>
                </a:gsLst>
                <a:lin ang="5400000" scaled="0"/>
              </a:gradFill>
            </a:endParaRPr>
          </a:p>
        </p:txBody>
      </p:sp>
      <p:sp>
        <p:nvSpPr>
          <p:cNvPr id="2" name="Text Placeholder 1"/>
          <p:cNvSpPr>
            <a:spLocks noGrp="1"/>
          </p:cNvSpPr>
          <p:nvPr>
            <p:ph type="body" sz="quarter" idx="11"/>
          </p:nvPr>
        </p:nvSpPr>
        <p:spPr/>
        <p:txBody>
          <a:bodyPr/>
          <a:lstStyle/>
          <a:p>
            <a:r>
              <a:rPr lang="en-US" dirty="0">
                <a:solidFill>
                  <a:srgbClr val="505050"/>
                </a:solidFill>
              </a:rPr>
              <a:t>Keep a running log of recent events. </a:t>
            </a:r>
          </a:p>
          <a:p>
            <a:endParaRPr lang="en-US" dirty="0">
              <a:solidFill>
                <a:srgbClr val="505050"/>
              </a:solidFill>
            </a:endParaRPr>
          </a:p>
          <a:p>
            <a:r>
              <a:rPr lang="en-US" dirty="0">
                <a:solidFill>
                  <a:srgbClr val="505050"/>
                </a:solidFill>
              </a:rPr>
              <a:t>Save and send that log when an error is detected.</a:t>
            </a:r>
          </a:p>
        </p:txBody>
      </p:sp>
      <p:sp>
        <p:nvSpPr>
          <p:cNvPr id="24" name="Title 23"/>
          <p:cNvSpPr>
            <a:spLocks noGrp="1"/>
          </p:cNvSpPr>
          <p:nvPr>
            <p:ph type="title"/>
          </p:nvPr>
        </p:nvSpPr>
        <p:spPr/>
        <p:txBody>
          <a:bodyPr>
            <a:normAutofit/>
          </a:bodyPr>
          <a:lstStyle/>
          <a:p>
            <a:r>
              <a:rPr lang="en-US" dirty="0"/>
              <a:t>Logging to memory</a:t>
            </a:r>
          </a:p>
        </p:txBody>
      </p:sp>
      <p:sp>
        <p:nvSpPr>
          <p:cNvPr id="9" name="Rectangle 8"/>
          <p:cNvSpPr/>
          <p:nvPr/>
        </p:nvSpPr>
        <p:spPr>
          <a:xfrm>
            <a:off x="6218237" y="3885892"/>
            <a:ext cx="1535374" cy="594360"/>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Session</a:t>
            </a:r>
          </a:p>
        </p:txBody>
      </p:sp>
      <p:grpSp>
        <p:nvGrpSpPr>
          <p:cNvPr id="33" name="Group 32"/>
          <p:cNvGrpSpPr/>
          <p:nvPr/>
        </p:nvGrpSpPr>
        <p:grpSpPr>
          <a:xfrm>
            <a:off x="4224701" y="2787072"/>
            <a:ext cx="1249436" cy="2792000"/>
            <a:chOff x="4224701" y="2919896"/>
            <a:chExt cx="1249436" cy="2792000"/>
          </a:xfrm>
        </p:grpSpPr>
        <p:sp>
          <p:nvSpPr>
            <p:cNvPr id="11" name="Rectangle 10"/>
            <p:cNvSpPr/>
            <p:nvPr/>
          </p:nvSpPr>
          <p:spPr>
            <a:xfrm>
              <a:off x="4224701" y="4379124"/>
              <a:ext cx="1249436" cy="594996"/>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Channel</a:t>
              </a:r>
            </a:p>
          </p:txBody>
        </p:sp>
        <p:sp>
          <p:nvSpPr>
            <p:cNvPr id="30" name="Rectangle 29"/>
            <p:cNvSpPr/>
            <p:nvPr/>
          </p:nvSpPr>
          <p:spPr>
            <a:xfrm>
              <a:off x="4224701" y="5116900"/>
              <a:ext cx="1249436" cy="594996"/>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Channel</a:t>
              </a:r>
            </a:p>
          </p:txBody>
        </p:sp>
        <p:sp>
          <p:nvSpPr>
            <p:cNvPr id="31" name="Rectangle 30"/>
            <p:cNvSpPr/>
            <p:nvPr/>
          </p:nvSpPr>
          <p:spPr>
            <a:xfrm>
              <a:off x="4224701" y="2919896"/>
              <a:ext cx="1249436" cy="594996"/>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Channel</a:t>
              </a:r>
            </a:p>
          </p:txBody>
        </p:sp>
        <p:sp>
          <p:nvSpPr>
            <p:cNvPr id="32" name="Rectangle 31"/>
            <p:cNvSpPr/>
            <p:nvPr/>
          </p:nvSpPr>
          <p:spPr>
            <a:xfrm>
              <a:off x="4224701" y="3657672"/>
              <a:ext cx="1249436" cy="594996"/>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Channel</a:t>
              </a:r>
            </a:p>
          </p:txBody>
        </p:sp>
      </p:grpSp>
      <p:cxnSp>
        <p:nvCxnSpPr>
          <p:cNvPr id="35" name="Straight Arrow Connector 34"/>
          <p:cNvCxnSpPr>
            <a:stCxn id="11" idx="3"/>
            <a:endCxn id="9" idx="1"/>
          </p:cNvCxnSpPr>
          <p:nvPr/>
        </p:nvCxnSpPr>
        <p:spPr>
          <a:xfrm flipV="1">
            <a:off x="5474137" y="4183072"/>
            <a:ext cx="744100" cy="360726"/>
          </a:xfrm>
          <a:prstGeom prst="straightConnector1">
            <a:avLst/>
          </a:prstGeom>
          <a:ln>
            <a:solidFill>
              <a:schemeClr val="bg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30" idx="3"/>
            <a:endCxn id="9" idx="1"/>
          </p:cNvCxnSpPr>
          <p:nvPr/>
        </p:nvCxnSpPr>
        <p:spPr>
          <a:xfrm flipV="1">
            <a:off x="5474137" y="4183072"/>
            <a:ext cx="744100" cy="1098502"/>
          </a:xfrm>
          <a:prstGeom prst="straightConnector1">
            <a:avLst/>
          </a:prstGeom>
          <a:ln>
            <a:solidFill>
              <a:schemeClr val="bg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2" idx="3"/>
            <a:endCxn id="9" idx="1"/>
          </p:cNvCxnSpPr>
          <p:nvPr/>
        </p:nvCxnSpPr>
        <p:spPr>
          <a:xfrm>
            <a:off x="5474137" y="3822346"/>
            <a:ext cx="744100" cy="360726"/>
          </a:xfrm>
          <a:prstGeom prst="straightConnector1">
            <a:avLst/>
          </a:prstGeom>
          <a:ln>
            <a:solidFill>
              <a:schemeClr val="bg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31" idx="3"/>
            <a:endCxn id="9" idx="1"/>
          </p:cNvCxnSpPr>
          <p:nvPr/>
        </p:nvCxnSpPr>
        <p:spPr>
          <a:xfrm>
            <a:off x="5474137" y="3084570"/>
            <a:ext cx="744100" cy="1098502"/>
          </a:xfrm>
          <a:prstGeom prst="straightConnector1">
            <a:avLst/>
          </a:prstGeom>
          <a:ln>
            <a:solidFill>
              <a:schemeClr val="bg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2" name="Elbow Connector 51"/>
          <p:cNvCxnSpPr>
            <a:stCxn id="9" idx="0"/>
            <a:endCxn id="7" idx="1"/>
          </p:cNvCxnSpPr>
          <p:nvPr/>
        </p:nvCxnSpPr>
        <p:spPr>
          <a:xfrm rot="5400000" flipH="1" flipV="1">
            <a:off x="7141691" y="3549763"/>
            <a:ext cx="180363" cy="491897"/>
          </a:xfrm>
          <a:prstGeom prst="bentConnector2">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54" name="Explosion 1 53"/>
          <p:cNvSpPr/>
          <p:nvPr/>
        </p:nvSpPr>
        <p:spPr bwMode="auto">
          <a:xfrm>
            <a:off x="6228231" y="4839145"/>
            <a:ext cx="1137314" cy="1118590"/>
          </a:xfrm>
          <a:prstGeom prst="irregularSeal1">
            <a:avLst/>
          </a:prstGeom>
          <a:solidFill>
            <a:srgbClr val="E81123"/>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lIns="91440" tIns="91440" rIns="34294" bIns="34294" anchor="b" anchorCtr="0"/>
          <a:lstStyle/>
          <a:p>
            <a:pPr defTabSz="932406"/>
            <a:r>
              <a:rPr lang="en-US" sz="1600" spc="-102" dirty="0">
                <a:gradFill>
                  <a:gsLst>
                    <a:gs pos="0">
                      <a:srgbClr val="FFFFFF"/>
                    </a:gs>
                    <a:gs pos="100000">
                      <a:srgbClr val="FFFFFF"/>
                    </a:gs>
                  </a:gsLst>
                  <a:lin ang="5400000" scaled="0"/>
                </a:gradFill>
                <a:ea typeface="Segoe UI" pitchFamily="34" charset="0"/>
                <a:cs typeface="Segoe UI" pitchFamily="34" charset="0"/>
              </a:rPr>
              <a:t>Error</a:t>
            </a:r>
          </a:p>
        </p:txBody>
      </p:sp>
      <p:sp>
        <p:nvSpPr>
          <p:cNvPr id="56" name="Flowchart: Magnetic Disk 55"/>
          <p:cNvSpPr/>
          <p:nvPr/>
        </p:nvSpPr>
        <p:spPr bwMode="auto">
          <a:xfrm>
            <a:off x="7753611" y="5571216"/>
            <a:ext cx="1268674" cy="910146"/>
          </a:xfrm>
          <a:prstGeom prst="flowChartMagneticDisk">
            <a:avLst/>
          </a:prstGeom>
          <a:solidFill>
            <a:srgbClr val="00B0F0"/>
          </a:solidFill>
          <a:ln>
            <a:solidFill>
              <a:srgbClr val="FFFFFF"/>
            </a:solid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 File</a:t>
            </a:r>
          </a:p>
        </p:txBody>
      </p:sp>
      <p:sp>
        <p:nvSpPr>
          <p:cNvPr id="57" name="Cloud 56"/>
          <p:cNvSpPr/>
          <p:nvPr/>
        </p:nvSpPr>
        <p:spPr bwMode="auto">
          <a:xfrm>
            <a:off x="10256837" y="3725872"/>
            <a:ext cx="1644826" cy="914400"/>
          </a:xfrm>
          <a:prstGeom prst="cloud">
            <a:avLst/>
          </a:prstGeom>
          <a:solidFill>
            <a:srgbClr val="00B0F0"/>
          </a:solidFill>
          <a:ln>
            <a:solidFill>
              <a:srgbClr val="FFFFFF"/>
            </a:solid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Your  Backend</a:t>
            </a:r>
          </a:p>
        </p:txBody>
      </p:sp>
      <p:cxnSp>
        <p:nvCxnSpPr>
          <p:cNvPr id="59" name="Straight Arrow Connector 58"/>
          <p:cNvCxnSpPr>
            <a:stCxn id="7" idx="2"/>
            <a:endCxn id="56" idx="1"/>
          </p:cNvCxnSpPr>
          <p:nvPr/>
        </p:nvCxnSpPr>
        <p:spPr>
          <a:xfrm>
            <a:off x="8354121" y="4002709"/>
            <a:ext cx="33827" cy="1568507"/>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cxnSp>
        <p:nvCxnSpPr>
          <p:cNvPr id="63" name="Elbow Connector 62"/>
          <p:cNvCxnSpPr>
            <a:stCxn id="56" idx="4"/>
            <a:endCxn id="57" idx="1"/>
          </p:cNvCxnSpPr>
          <p:nvPr/>
        </p:nvCxnSpPr>
        <p:spPr>
          <a:xfrm flipV="1">
            <a:off x="9022285" y="4639298"/>
            <a:ext cx="2056965" cy="1386991"/>
          </a:xfrm>
          <a:prstGeom prst="bentConnector2">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8371034" y="4459928"/>
            <a:ext cx="1534138" cy="307777"/>
          </a:xfrm>
          <a:prstGeom prst="rect">
            <a:avLst/>
          </a:prstGeom>
          <a:noFill/>
        </p:spPr>
        <p:txBody>
          <a:bodyPr wrap="none" rtlCol="0">
            <a:spAutoFit/>
          </a:bodyPr>
          <a:lstStyle/>
          <a:p>
            <a:r>
              <a:rPr lang="en-US" sz="1400" dirty="0">
                <a:solidFill>
                  <a:srgbClr val="505050"/>
                </a:solidFill>
                <a:ea typeface="+mj-ea"/>
                <a:cs typeface="+mj-cs"/>
              </a:rPr>
              <a:t>SaveToDiskAsync</a:t>
            </a:r>
          </a:p>
        </p:txBody>
      </p:sp>
      <p:sp>
        <p:nvSpPr>
          <p:cNvPr id="34" name="TextBox 33"/>
          <p:cNvSpPr txBox="1"/>
          <p:nvPr/>
        </p:nvSpPr>
        <p:spPr>
          <a:xfrm>
            <a:off x="9111264" y="6026289"/>
            <a:ext cx="1907573" cy="307777"/>
          </a:xfrm>
          <a:prstGeom prst="rect">
            <a:avLst/>
          </a:prstGeom>
          <a:noFill/>
        </p:spPr>
        <p:txBody>
          <a:bodyPr wrap="none" rtlCol="0">
            <a:spAutoFit/>
          </a:bodyPr>
          <a:lstStyle/>
          <a:p>
            <a:r>
              <a:rPr lang="en-US" sz="1400" dirty="0">
                <a:solidFill>
                  <a:srgbClr val="505050"/>
                </a:solidFill>
                <a:ea typeface="+mj-ea"/>
                <a:cs typeface="+mj-cs"/>
              </a:rPr>
              <a:t>Background Uploader</a:t>
            </a:r>
          </a:p>
        </p:txBody>
      </p:sp>
    </p:spTree>
    <p:extLst>
      <p:ext uri="{BB962C8B-B14F-4D97-AF65-F5344CB8AC3E}">
        <p14:creationId xmlns:p14="http://schemas.microsoft.com/office/powerpoint/2010/main" val="4095508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left)">
                                      <p:cBhvr>
                                        <p:cTn id="7" dur="500"/>
                                        <p:tgtEl>
                                          <p:spTgt spid="4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1"/>
                                        </p:tgtEl>
                                        <p:attrNameLst>
                                          <p:attrName>style.visibility</p:attrName>
                                        </p:attrNameLst>
                                      </p:cBhvr>
                                      <p:to>
                                        <p:strVal val="visible"/>
                                      </p:to>
                                    </p:set>
                                    <p:animEffect transition="in" filter="wipe(left)">
                                      <p:cBhvr>
                                        <p:cTn id="11" dur="500"/>
                                        <p:tgtEl>
                                          <p:spTgt spid="41"/>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wipe(left)">
                                      <p:cBhvr>
                                        <p:cTn id="15" dur="500"/>
                                        <p:tgtEl>
                                          <p:spTgt spid="35"/>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wipe(left)">
                                      <p:cBhvr>
                                        <p:cTn id="19" dur="500"/>
                                        <p:tgtEl>
                                          <p:spTgt spid="36"/>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3" fill="hold" nodeType="click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strips(upRight)">
                                      <p:cBhvr>
                                        <p:cTn id="24" dur="500"/>
                                        <p:tgtEl>
                                          <p:spTgt spid="52"/>
                                        </p:tgtEl>
                                      </p:cBhvr>
                                    </p:animEffect>
                                  </p:childTnLst>
                                </p:cTn>
                              </p:par>
                            </p:childTnLst>
                          </p:cTn>
                        </p:par>
                        <p:par>
                          <p:cTn id="25" fill="hold">
                            <p:stCondLst>
                              <p:cond delay="500"/>
                            </p:stCondLst>
                            <p:childTnLst>
                              <p:par>
                                <p:cTn id="26" presetID="10" presetClass="entr" presetSubtype="0"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nodeType="clickEffect">
                                  <p:stCondLst>
                                    <p:cond delay="0"/>
                                  </p:stCondLst>
                                  <p:childTnLst>
                                    <p:animEffect transition="out" filter="fade">
                                      <p:cBhvr>
                                        <p:cTn id="32" dur="500"/>
                                        <p:tgtEl>
                                          <p:spTgt spid="44"/>
                                        </p:tgtEl>
                                      </p:cBhvr>
                                    </p:animEffect>
                                    <p:set>
                                      <p:cBhvr>
                                        <p:cTn id="33" dur="1" fill="hold">
                                          <p:stCondLst>
                                            <p:cond delay="499"/>
                                          </p:stCondLst>
                                        </p:cTn>
                                        <p:tgtEl>
                                          <p:spTgt spid="44"/>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500"/>
                                        <p:tgtEl>
                                          <p:spTgt spid="41"/>
                                        </p:tgtEl>
                                      </p:cBhvr>
                                    </p:animEffect>
                                    <p:set>
                                      <p:cBhvr>
                                        <p:cTn id="36" dur="1" fill="hold">
                                          <p:stCondLst>
                                            <p:cond delay="499"/>
                                          </p:stCondLst>
                                        </p:cTn>
                                        <p:tgtEl>
                                          <p:spTgt spid="41"/>
                                        </p:tgtEl>
                                        <p:attrNameLst>
                                          <p:attrName>style.visibility</p:attrName>
                                        </p:attrNameLst>
                                      </p:cBhvr>
                                      <p:to>
                                        <p:strVal val="hidden"/>
                                      </p:to>
                                    </p:set>
                                  </p:childTnLst>
                                </p:cTn>
                              </p:par>
                              <p:par>
                                <p:cTn id="37" presetID="10" presetClass="exit" presetSubtype="0" fill="hold" nodeType="withEffect">
                                  <p:stCondLst>
                                    <p:cond delay="0"/>
                                  </p:stCondLst>
                                  <p:childTnLst>
                                    <p:animEffect transition="out" filter="fade">
                                      <p:cBhvr>
                                        <p:cTn id="38" dur="500"/>
                                        <p:tgtEl>
                                          <p:spTgt spid="35"/>
                                        </p:tgtEl>
                                      </p:cBhvr>
                                    </p:animEffect>
                                    <p:set>
                                      <p:cBhvr>
                                        <p:cTn id="39" dur="1" fill="hold">
                                          <p:stCondLst>
                                            <p:cond delay="499"/>
                                          </p:stCondLst>
                                        </p:cTn>
                                        <p:tgtEl>
                                          <p:spTgt spid="35"/>
                                        </p:tgtEl>
                                        <p:attrNameLst>
                                          <p:attrName>style.visibility</p:attrName>
                                        </p:attrNameLst>
                                      </p:cBhvr>
                                      <p:to>
                                        <p:strVal val="hidden"/>
                                      </p:to>
                                    </p:set>
                                  </p:childTnLst>
                                </p:cTn>
                              </p:par>
                              <p:par>
                                <p:cTn id="40" presetID="10" presetClass="exit" presetSubtype="0" fill="hold" nodeType="withEffect">
                                  <p:stCondLst>
                                    <p:cond delay="0"/>
                                  </p:stCondLst>
                                  <p:childTnLst>
                                    <p:animEffect transition="out" filter="fade">
                                      <p:cBhvr>
                                        <p:cTn id="41" dur="500"/>
                                        <p:tgtEl>
                                          <p:spTgt spid="36"/>
                                        </p:tgtEl>
                                      </p:cBhvr>
                                    </p:animEffect>
                                    <p:set>
                                      <p:cBhvr>
                                        <p:cTn id="42" dur="1" fill="hold">
                                          <p:stCondLst>
                                            <p:cond delay="499"/>
                                          </p:stCondLst>
                                        </p:cTn>
                                        <p:tgtEl>
                                          <p:spTgt spid="36"/>
                                        </p:tgtEl>
                                        <p:attrNameLst>
                                          <p:attrName>style.visibility</p:attrName>
                                        </p:attrNameLst>
                                      </p:cBhvr>
                                      <p:to>
                                        <p:strVal val="hidden"/>
                                      </p:to>
                                    </p:set>
                                  </p:childTnLst>
                                </p:cTn>
                              </p:par>
                            </p:childTnLst>
                          </p:cTn>
                        </p:par>
                        <p:par>
                          <p:cTn id="43" fill="hold">
                            <p:stCondLst>
                              <p:cond delay="500"/>
                            </p:stCondLst>
                            <p:childTnLst>
                              <p:par>
                                <p:cTn id="44" presetID="22" presetClass="entr" presetSubtype="8" fill="hold" nodeType="after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wipe(left)">
                                      <p:cBhvr>
                                        <p:cTn id="46" dur="500"/>
                                        <p:tgtEl>
                                          <p:spTgt spid="44"/>
                                        </p:tgtEl>
                                      </p:cBhvr>
                                    </p:animEffect>
                                  </p:childTnLst>
                                </p:cTn>
                              </p:par>
                            </p:childTnLst>
                          </p:cTn>
                        </p:par>
                        <p:par>
                          <p:cTn id="47" fill="hold">
                            <p:stCondLst>
                              <p:cond delay="1000"/>
                            </p:stCondLst>
                            <p:childTnLst>
                              <p:par>
                                <p:cTn id="48" presetID="22" presetClass="entr" presetSubtype="8" fill="hold" nodeType="afterEffect">
                                  <p:stCondLst>
                                    <p:cond delay="0"/>
                                  </p:stCondLst>
                                  <p:childTnLst>
                                    <p:set>
                                      <p:cBhvr>
                                        <p:cTn id="49" dur="1" fill="hold">
                                          <p:stCondLst>
                                            <p:cond delay="0"/>
                                          </p:stCondLst>
                                        </p:cTn>
                                        <p:tgtEl>
                                          <p:spTgt spid="41"/>
                                        </p:tgtEl>
                                        <p:attrNameLst>
                                          <p:attrName>style.visibility</p:attrName>
                                        </p:attrNameLst>
                                      </p:cBhvr>
                                      <p:to>
                                        <p:strVal val="visible"/>
                                      </p:to>
                                    </p:set>
                                    <p:animEffect transition="in" filter="wipe(left)">
                                      <p:cBhvr>
                                        <p:cTn id="50" dur="500"/>
                                        <p:tgtEl>
                                          <p:spTgt spid="41"/>
                                        </p:tgtEl>
                                      </p:cBhvr>
                                    </p:animEffect>
                                  </p:childTnLst>
                                </p:cTn>
                              </p:par>
                            </p:childTnLst>
                          </p:cTn>
                        </p:par>
                        <p:par>
                          <p:cTn id="51" fill="hold">
                            <p:stCondLst>
                              <p:cond delay="1500"/>
                            </p:stCondLst>
                            <p:childTnLst>
                              <p:par>
                                <p:cTn id="52" presetID="22" presetClass="entr" presetSubtype="8" fill="hold" nodeType="afterEffect">
                                  <p:stCondLst>
                                    <p:cond delay="0"/>
                                  </p:stCondLst>
                                  <p:childTnLst>
                                    <p:set>
                                      <p:cBhvr>
                                        <p:cTn id="53" dur="1" fill="hold">
                                          <p:stCondLst>
                                            <p:cond delay="0"/>
                                          </p:stCondLst>
                                        </p:cTn>
                                        <p:tgtEl>
                                          <p:spTgt spid="35"/>
                                        </p:tgtEl>
                                        <p:attrNameLst>
                                          <p:attrName>style.visibility</p:attrName>
                                        </p:attrNameLst>
                                      </p:cBhvr>
                                      <p:to>
                                        <p:strVal val="visible"/>
                                      </p:to>
                                    </p:set>
                                    <p:animEffect transition="in" filter="wipe(left)">
                                      <p:cBhvr>
                                        <p:cTn id="54" dur="500"/>
                                        <p:tgtEl>
                                          <p:spTgt spid="35"/>
                                        </p:tgtEl>
                                      </p:cBhvr>
                                    </p:animEffect>
                                  </p:childTnLst>
                                </p:cTn>
                              </p:par>
                            </p:childTnLst>
                          </p:cTn>
                        </p:par>
                        <p:par>
                          <p:cTn id="55" fill="hold">
                            <p:stCondLst>
                              <p:cond delay="2000"/>
                            </p:stCondLst>
                            <p:childTnLst>
                              <p:par>
                                <p:cTn id="56" presetID="22" presetClass="entr" presetSubtype="8" fill="hold" nodeType="afterEffect">
                                  <p:stCondLst>
                                    <p:cond delay="0"/>
                                  </p:stCondLst>
                                  <p:childTnLst>
                                    <p:set>
                                      <p:cBhvr>
                                        <p:cTn id="57" dur="1" fill="hold">
                                          <p:stCondLst>
                                            <p:cond delay="0"/>
                                          </p:stCondLst>
                                        </p:cTn>
                                        <p:tgtEl>
                                          <p:spTgt spid="36"/>
                                        </p:tgtEl>
                                        <p:attrNameLst>
                                          <p:attrName>style.visibility</p:attrName>
                                        </p:attrNameLst>
                                      </p:cBhvr>
                                      <p:to>
                                        <p:strVal val="visible"/>
                                      </p:to>
                                    </p:set>
                                    <p:animEffect transition="in" filter="wipe(left)">
                                      <p:cBhvr>
                                        <p:cTn id="58" dur="500"/>
                                        <p:tgtEl>
                                          <p:spTgt spid="36"/>
                                        </p:tgtEl>
                                      </p:cBhvr>
                                    </p:animEffect>
                                  </p:childTnLst>
                                </p:cTn>
                              </p:par>
                            </p:childTnLst>
                          </p:cTn>
                        </p:par>
                        <p:par>
                          <p:cTn id="59" fill="hold">
                            <p:stCondLst>
                              <p:cond delay="2500"/>
                            </p:stCondLst>
                            <p:childTnLst>
                              <p:par>
                                <p:cTn id="60" presetID="22" presetClass="entr" presetSubtype="2"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wipe(right)">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41" presetClass="entr" presetSubtype="0" fill="hold" grpId="0" nodeType="clickEffect">
                                  <p:stCondLst>
                                    <p:cond delay="0"/>
                                  </p:stCondLst>
                                  <p:iterate type="lt">
                                    <p:tmPct val="10000"/>
                                  </p:iterate>
                                  <p:childTnLst>
                                    <p:set>
                                      <p:cBhvr>
                                        <p:cTn id="66" dur="1" fill="hold">
                                          <p:stCondLst>
                                            <p:cond delay="0"/>
                                          </p:stCondLst>
                                        </p:cTn>
                                        <p:tgtEl>
                                          <p:spTgt spid="54"/>
                                        </p:tgtEl>
                                        <p:attrNameLst>
                                          <p:attrName>style.visibility</p:attrName>
                                        </p:attrNameLst>
                                      </p:cBhvr>
                                      <p:to>
                                        <p:strVal val="visible"/>
                                      </p:to>
                                    </p:set>
                                    <p:anim calcmode="lin" valueType="num">
                                      <p:cBhvr>
                                        <p:cTn id="67" dur="500" fill="hold"/>
                                        <p:tgtEl>
                                          <p:spTgt spid="54"/>
                                        </p:tgtEl>
                                        <p:attrNameLst>
                                          <p:attrName>ppt_x</p:attrName>
                                        </p:attrNameLst>
                                      </p:cBhvr>
                                      <p:tavLst>
                                        <p:tav tm="0">
                                          <p:val>
                                            <p:strVal val="#ppt_x"/>
                                          </p:val>
                                        </p:tav>
                                        <p:tav tm="50000">
                                          <p:val>
                                            <p:strVal val="#ppt_x+.1"/>
                                          </p:val>
                                        </p:tav>
                                        <p:tav tm="100000">
                                          <p:val>
                                            <p:strVal val="#ppt_x"/>
                                          </p:val>
                                        </p:tav>
                                      </p:tavLst>
                                    </p:anim>
                                    <p:anim calcmode="lin" valueType="num">
                                      <p:cBhvr>
                                        <p:cTn id="68" dur="500" fill="hold"/>
                                        <p:tgtEl>
                                          <p:spTgt spid="54"/>
                                        </p:tgtEl>
                                        <p:attrNameLst>
                                          <p:attrName>ppt_y</p:attrName>
                                        </p:attrNameLst>
                                      </p:cBhvr>
                                      <p:tavLst>
                                        <p:tav tm="0">
                                          <p:val>
                                            <p:strVal val="#ppt_y"/>
                                          </p:val>
                                        </p:tav>
                                        <p:tav tm="100000">
                                          <p:val>
                                            <p:strVal val="#ppt_y"/>
                                          </p:val>
                                        </p:tav>
                                      </p:tavLst>
                                    </p:anim>
                                    <p:anim calcmode="lin" valueType="num">
                                      <p:cBhvr>
                                        <p:cTn id="69" dur="500" fill="hold"/>
                                        <p:tgtEl>
                                          <p:spTgt spid="54"/>
                                        </p:tgtEl>
                                        <p:attrNameLst>
                                          <p:attrName>ppt_h</p:attrName>
                                        </p:attrNameLst>
                                      </p:cBhvr>
                                      <p:tavLst>
                                        <p:tav tm="0">
                                          <p:val>
                                            <p:strVal val="#ppt_h/10"/>
                                          </p:val>
                                        </p:tav>
                                        <p:tav tm="50000">
                                          <p:val>
                                            <p:strVal val="#ppt_h+.01"/>
                                          </p:val>
                                        </p:tav>
                                        <p:tav tm="100000">
                                          <p:val>
                                            <p:strVal val="#ppt_h"/>
                                          </p:val>
                                        </p:tav>
                                      </p:tavLst>
                                    </p:anim>
                                    <p:anim calcmode="lin" valueType="num">
                                      <p:cBhvr>
                                        <p:cTn id="70" dur="500" fill="hold"/>
                                        <p:tgtEl>
                                          <p:spTgt spid="54"/>
                                        </p:tgtEl>
                                        <p:attrNameLst>
                                          <p:attrName>ppt_w</p:attrName>
                                        </p:attrNameLst>
                                      </p:cBhvr>
                                      <p:tavLst>
                                        <p:tav tm="0">
                                          <p:val>
                                            <p:strVal val="#ppt_w/10"/>
                                          </p:val>
                                        </p:tav>
                                        <p:tav tm="50000">
                                          <p:val>
                                            <p:strVal val="#ppt_w+.01"/>
                                          </p:val>
                                        </p:tav>
                                        <p:tav tm="100000">
                                          <p:val>
                                            <p:strVal val="#ppt_w"/>
                                          </p:val>
                                        </p:tav>
                                      </p:tavLst>
                                    </p:anim>
                                    <p:animEffect transition="in" filter="fade">
                                      <p:cBhvr>
                                        <p:cTn id="71" dur="500" tmFilter="0,0; .5, 1; 1, 1"/>
                                        <p:tgtEl>
                                          <p:spTgt spid="54"/>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1" fill="hold" nodeType="clickEffect">
                                  <p:stCondLst>
                                    <p:cond delay="0"/>
                                  </p:stCondLst>
                                  <p:childTnLst>
                                    <p:set>
                                      <p:cBhvr>
                                        <p:cTn id="75" dur="1" fill="hold">
                                          <p:stCondLst>
                                            <p:cond delay="0"/>
                                          </p:stCondLst>
                                        </p:cTn>
                                        <p:tgtEl>
                                          <p:spTgt spid="59"/>
                                        </p:tgtEl>
                                        <p:attrNameLst>
                                          <p:attrName>style.visibility</p:attrName>
                                        </p:attrNameLst>
                                      </p:cBhvr>
                                      <p:to>
                                        <p:strVal val="visible"/>
                                      </p:to>
                                    </p:set>
                                    <p:animEffect transition="in" filter="wipe(up)">
                                      <p:cBhvr>
                                        <p:cTn id="76" dur="500"/>
                                        <p:tgtEl>
                                          <p:spTgt spid="59"/>
                                        </p:tgtEl>
                                      </p:cBhvr>
                                    </p:animEffect>
                                  </p:childTnLst>
                                </p:cTn>
                              </p:par>
                              <p:par>
                                <p:cTn id="77" presetID="10" presetClass="entr" presetSubtype="0" fill="hold" grpId="0" nodeType="withEffect">
                                  <p:stCondLst>
                                    <p:cond delay="500"/>
                                  </p:stCondLst>
                                  <p:childTnLst>
                                    <p:set>
                                      <p:cBhvr>
                                        <p:cTn id="78" dur="1" fill="hold">
                                          <p:stCondLst>
                                            <p:cond delay="0"/>
                                          </p:stCondLst>
                                        </p:cTn>
                                        <p:tgtEl>
                                          <p:spTgt spid="15"/>
                                        </p:tgtEl>
                                        <p:attrNameLst>
                                          <p:attrName>style.visibility</p:attrName>
                                        </p:attrNameLst>
                                      </p:cBhvr>
                                      <p:to>
                                        <p:strVal val="visible"/>
                                      </p:to>
                                    </p:set>
                                    <p:animEffect transition="in" filter="fade">
                                      <p:cBhvr>
                                        <p:cTn id="79" dur="500"/>
                                        <p:tgtEl>
                                          <p:spTgt spid="15"/>
                                        </p:tgtEl>
                                      </p:cBhvr>
                                    </p:animEffect>
                                  </p:childTnLst>
                                </p:cTn>
                              </p:par>
                            </p:childTnLst>
                          </p:cTn>
                        </p:par>
                        <p:par>
                          <p:cTn id="80" fill="hold">
                            <p:stCondLst>
                              <p:cond delay="1000"/>
                            </p:stCondLst>
                            <p:childTnLst>
                              <p:par>
                                <p:cTn id="81" presetID="10" presetClass="entr" presetSubtype="0" fill="hold" grpId="0" nodeType="afterEffect">
                                  <p:stCondLst>
                                    <p:cond delay="0"/>
                                  </p:stCondLst>
                                  <p:childTnLst>
                                    <p:set>
                                      <p:cBhvr>
                                        <p:cTn id="82" dur="1" fill="hold">
                                          <p:stCondLst>
                                            <p:cond delay="0"/>
                                          </p:stCondLst>
                                        </p:cTn>
                                        <p:tgtEl>
                                          <p:spTgt spid="56"/>
                                        </p:tgtEl>
                                        <p:attrNameLst>
                                          <p:attrName>style.visibility</p:attrName>
                                        </p:attrNameLst>
                                      </p:cBhvr>
                                      <p:to>
                                        <p:strVal val="visible"/>
                                      </p:to>
                                    </p:set>
                                    <p:animEffect transition="in" filter="fade">
                                      <p:cBhvr>
                                        <p:cTn id="83" dur="500"/>
                                        <p:tgtEl>
                                          <p:spTgt spid="56"/>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57"/>
                                        </p:tgtEl>
                                        <p:attrNameLst>
                                          <p:attrName>style.visibility</p:attrName>
                                        </p:attrNameLst>
                                      </p:cBhvr>
                                      <p:to>
                                        <p:strVal val="visible"/>
                                      </p:to>
                                    </p:set>
                                    <p:animEffect transition="in" filter="fade">
                                      <p:cBhvr>
                                        <p:cTn id="88" dur="500"/>
                                        <p:tgtEl>
                                          <p:spTgt spid="57"/>
                                        </p:tgtEl>
                                      </p:cBhvr>
                                    </p:animEffect>
                                  </p:childTnLst>
                                </p:cTn>
                              </p:par>
                            </p:childTnLst>
                          </p:cTn>
                        </p:par>
                        <p:par>
                          <p:cTn id="89" fill="hold">
                            <p:stCondLst>
                              <p:cond delay="500"/>
                            </p:stCondLst>
                            <p:childTnLst>
                              <p:par>
                                <p:cTn id="90" presetID="18" presetClass="entr" presetSubtype="3" fill="hold" nodeType="afterEffect">
                                  <p:stCondLst>
                                    <p:cond delay="0"/>
                                  </p:stCondLst>
                                  <p:childTnLst>
                                    <p:set>
                                      <p:cBhvr>
                                        <p:cTn id="91" dur="1" fill="hold">
                                          <p:stCondLst>
                                            <p:cond delay="0"/>
                                          </p:stCondLst>
                                        </p:cTn>
                                        <p:tgtEl>
                                          <p:spTgt spid="63"/>
                                        </p:tgtEl>
                                        <p:attrNameLst>
                                          <p:attrName>style.visibility</p:attrName>
                                        </p:attrNameLst>
                                      </p:cBhvr>
                                      <p:to>
                                        <p:strVal val="visible"/>
                                      </p:to>
                                    </p:set>
                                    <p:animEffect transition="in" filter="strips(upRight)">
                                      <p:cBhvr>
                                        <p:cTn id="92" dur="500"/>
                                        <p:tgtEl>
                                          <p:spTgt spid="63"/>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34"/>
                                        </p:tgtEl>
                                        <p:attrNameLst>
                                          <p:attrName>style.visibility</p:attrName>
                                        </p:attrNameLst>
                                      </p:cBhvr>
                                      <p:to>
                                        <p:strVal val="visible"/>
                                      </p:to>
                                    </p:set>
                                    <p:animEffect transition="in" filter="fade">
                                      <p:cBhvr>
                                        <p:cTn id="9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6" grpId="0" animBg="1"/>
      <p:bldP spid="54" grpId="0" animBg="1"/>
      <p:bldP spid="56" grpId="0" animBg="1"/>
      <p:bldP spid="57" grpId="0" animBg="1"/>
      <p:bldP spid="15" grpId="0"/>
      <p:bldP spid="3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LoggingChannel example</a:t>
            </a:r>
          </a:p>
        </p:txBody>
      </p:sp>
      <p:sp>
        <p:nvSpPr>
          <p:cNvPr id="3" name="Content Placeholder 2"/>
          <p:cNvSpPr>
            <a:spLocks noGrp="1"/>
          </p:cNvSpPr>
          <p:nvPr>
            <p:ph sz="quarter" idx="14"/>
          </p:nvPr>
        </p:nvSpPr>
        <p:spPr/>
        <p:txBody>
          <a:bodyPr>
            <a:normAutofit/>
          </a:bodyPr>
          <a:lstStyle/>
          <a:p>
            <a:r>
              <a:rPr lang="en-US" dirty="0">
                <a:solidFill>
                  <a:srgbClr val="0000FF"/>
                </a:solidFill>
                <a:highlight>
                  <a:srgbClr val="FFFFFF"/>
                </a:highlight>
              </a:rPr>
              <a:t>var </a:t>
            </a:r>
            <a:r>
              <a:rPr lang="en-US" dirty="0"/>
              <a:t>channel = </a:t>
            </a:r>
            <a:r>
              <a:rPr lang="en-US" dirty="0">
                <a:solidFill>
                  <a:srgbClr val="0000FF"/>
                </a:solidFill>
                <a:highlight>
                  <a:srgbClr val="FFFFFF"/>
                </a:highlight>
              </a:rPr>
              <a:t>new</a:t>
            </a:r>
            <a:r>
              <a:rPr lang="en-US" dirty="0"/>
              <a:t> </a:t>
            </a:r>
            <a:r>
              <a:rPr lang="en-US" dirty="0">
                <a:solidFill>
                  <a:srgbClr val="2B91AF"/>
                </a:solidFill>
                <a:highlight>
                  <a:srgbClr val="FFFFFF"/>
                </a:highlight>
              </a:rPr>
              <a:t>LoggingChannel </a:t>
            </a:r>
            <a:r>
              <a:rPr lang="en-US" dirty="0"/>
              <a:t>(</a:t>
            </a:r>
            <a:r>
              <a:rPr lang="en-US" dirty="0">
                <a:solidFill>
                  <a:srgbClr val="A31515"/>
                </a:solidFill>
                <a:highlight>
                  <a:srgbClr val="FFFFFF"/>
                </a:highlight>
              </a:rPr>
              <a:t>"ChannelName"</a:t>
            </a:r>
            <a:r>
              <a:rPr lang="en-US" dirty="0"/>
              <a:t>);</a:t>
            </a:r>
          </a:p>
          <a:p>
            <a:r>
              <a:rPr lang="en-US" dirty="0"/>
              <a:t>channel.LoggingEnabled += (sender, args) =&gt; {</a:t>
            </a:r>
          </a:p>
          <a:p>
            <a:r>
              <a:rPr lang="en-US" dirty="0"/>
              <a:t>    _isLoggingEnabled = sender.Enabled;</a:t>
            </a:r>
          </a:p>
          <a:p>
            <a:r>
              <a:rPr lang="en-US" dirty="0"/>
              <a:t>    _channelLoggingLevel = sender.Level; }</a:t>
            </a:r>
          </a:p>
          <a:p>
            <a:endParaRPr lang="en-US" dirty="0"/>
          </a:p>
          <a:p>
            <a:r>
              <a:rPr lang="en-US" dirty="0">
                <a:solidFill>
                  <a:srgbClr val="0000FF"/>
                </a:solidFill>
                <a:highlight>
                  <a:srgbClr val="FFFFFF"/>
                </a:highlight>
              </a:rPr>
              <a:t>var </a:t>
            </a:r>
            <a:r>
              <a:rPr lang="en-US" dirty="0"/>
              <a:t>level = </a:t>
            </a:r>
            <a:r>
              <a:rPr lang="en-US" dirty="0">
                <a:solidFill>
                  <a:srgbClr val="2B91AF"/>
                </a:solidFill>
                <a:highlight>
                  <a:srgbClr val="FFFFFF"/>
                </a:highlight>
              </a:rPr>
              <a:t>LoggingLevel</a:t>
            </a:r>
            <a:r>
              <a:rPr lang="en-US" dirty="0"/>
              <a:t>.Error;</a:t>
            </a:r>
          </a:p>
          <a:p>
            <a:r>
              <a:rPr lang="en-US" dirty="0">
                <a:solidFill>
                  <a:srgbClr val="0000FF"/>
                </a:solidFill>
                <a:highlight>
                  <a:srgbClr val="FFFFFF"/>
                </a:highlight>
              </a:rPr>
              <a:t>if</a:t>
            </a:r>
            <a:r>
              <a:rPr lang="en-US" dirty="0"/>
              <a:t> (_isLoggingEnabled &amp;&amp; level &gt;= _channelLoggingLevel) {</a:t>
            </a:r>
          </a:p>
          <a:p>
            <a:r>
              <a:rPr lang="en-US" dirty="0"/>
              <a:t>  channel.LogMessage(</a:t>
            </a:r>
            <a:r>
              <a:rPr lang="en-US" dirty="0">
                <a:solidFill>
                  <a:srgbClr val="A31515"/>
                </a:solidFill>
                <a:highlight>
                  <a:srgbClr val="FFFFFF"/>
                </a:highlight>
              </a:rPr>
              <a:t>"Message to log"</a:t>
            </a:r>
            <a:r>
              <a:rPr lang="en-US" dirty="0"/>
              <a:t>, level);</a:t>
            </a:r>
          </a:p>
          <a:p>
            <a:r>
              <a:rPr lang="en-US" dirty="0"/>
              <a:t>  channel.LogValuePair(</a:t>
            </a:r>
            <a:r>
              <a:rPr lang="en-US" dirty="0">
                <a:solidFill>
                  <a:srgbClr val="A31515"/>
                </a:solidFill>
                <a:highlight>
                  <a:srgbClr val="FFFFFF"/>
                </a:highlight>
              </a:rPr>
              <a:t>"Count"</a:t>
            </a:r>
            <a:r>
              <a:rPr lang="en-US" dirty="0"/>
              <a:t>, 42, level); }</a:t>
            </a:r>
          </a:p>
        </p:txBody>
      </p:sp>
      <p:sp>
        <p:nvSpPr>
          <p:cNvPr id="7" name="Content Placeholder 2"/>
          <p:cNvSpPr txBox="1">
            <a:spLocks/>
          </p:cNvSpPr>
          <p:nvPr/>
        </p:nvSpPr>
        <p:spPr>
          <a:xfrm>
            <a:off x="274637" y="1668462"/>
            <a:ext cx="11887200" cy="5029201"/>
          </a:xfrm>
          <a:prstGeom prst="rect">
            <a:avLst/>
          </a:prstGeom>
        </p:spPr>
        <p:txBody>
          <a:bodyPr vert="horz" lIns="0" tIns="0" rIns="0" bIns="0" rtlCol="0">
            <a:normAutofit/>
          </a:bodyPr>
          <a:lstStyle>
            <a:lvl1pPr marL="0" indent="0" algn="l" defTabSz="914166" rtl="0" eaLnBrk="1" latinLnBrk="0" hangingPunct="1">
              <a:spcBef>
                <a:spcPct val="20000"/>
              </a:spcBef>
              <a:spcAft>
                <a:spcPts val="816"/>
              </a:spcAft>
              <a:buFont typeface="Arial" pitchFamily="34" charset="0"/>
              <a:buNone/>
              <a:defRPr sz="2400" kern="1200">
                <a:solidFill>
                  <a:srgbClr val="505050"/>
                </a:solidFill>
                <a:latin typeface="Consolas" pitchFamily="49" charset="0"/>
                <a:ea typeface="+mn-ea"/>
                <a:cs typeface="Consolas" pitchFamily="49" charset="0"/>
              </a:defRPr>
            </a:lvl1pPr>
            <a:lvl2pPr marL="0" indent="0" algn="l" defTabSz="914166" rtl="0" eaLnBrk="1" latinLnBrk="0" hangingPunct="1">
              <a:spcBef>
                <a:spcPct val="20000"/>
              </a:spcBef>
              <a:spcAft>
                <a:spcPts val="816"/>
              </a:spcAft>
              <a:buFont typeface="Arial" pitchFamily="34" charset="0"/>
              <a:buNone/>
              <a:defRPr sz="2400" kern="1200">
                <a:solidFill>
                  <a:srgbClr val="505050"/>
                </a:solidFill>
                <a:latin typeface="Consolas" pitchFamily="49" charset="0"/>
                <a:ea typeface="+mn-ea"/>
                <a:cs typeface="Consolas" pitchFamily="49" charset="0"/>
              </a:defRPr>
            </a:lvl2pPr>
            <a:lvl3pPr marL="457082" indent="-228541" algn="l" defTabSz="914166" rtl="0" eaLnBrk="1" latinLnBrk="0" hangingPunct="1">
              <a:spcBef>
                <a:spcPct val="20000"/>
              </a:spcBef>
              <a:spcAft>
                <a:spcPts val="816"/>
              </a:spcAft>
              <a:buFont typeface="Arial" pitchFamily="34" charset="0"/>
              <a:buChar char="•"/>
              <a:defRPr sz="2400" kern="1200">
                <a:solidFill>
                  <a:srgbClr val="505050"/>
                </a:solidFill>
                <a:latin typeface="Consolas" pitchFamily="49" charset="0"/>
                <a:ea typeface="+mn-ea"/>
                <a:cs typeface="Consolas" pitchFamily="49" charset="0"/>
              </a:defRPr>
            </a:lvl3pPr>
            <a:lvl4pPr marL="739586" indent="-282503" algn="l" defTabSz="914166" rtl="0" eaLnBrk="1" latinLnBrk="0" hangingPunct="1">
              <a:spcBef>
                <a:spcPct val="20000"/>
              </a:spcBef>
              <a:buFont typeface="Arial" pitchFamily="34" charset="0"/>
              <a:buChar char="–"/>
              <a:defRPr sz="2000" kern="1200">
                <a:solidFill>
                  <a:srgbClr val="505050"/>
                </a:solidFill>
                <a:latin typeface="+mn-lt"/>
                <a:ea typeface="+mn-ea"/>
                <a:cs typeface="+mn-cs"/>
              </a:defRPr>
            </a:lvl4pPr>
            <a:lvl5pPr marL="1033199" indent="-293612" algn="l" defTabSz="914166" rtl="0" eaLnBrk="1" latinLnBrk="0" hangingPunct="1">
              <a:spcBef>
                <a:spcPct val="20000"/>
              </a:spcBef>
              <a:buFont typeface="Arial" pitchFamily="34" charset="0"/>
              <a:buChar char="»"/>
              <a:defRPr sz="1800" kern="1200">
                <a:solidFill>
                  <a:srgbClr val="505050"/>
                </a:solidFill>
                <a:latin typeface="+mn-lt"/>
                <a:ea typeface="+mn-ea"/>
                <a:cs typeface="+mn-cs"/>
              </a:defRPr>
            </a:lvl5pPr>
            <a:lvl6pPr marL="2513956"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38"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22"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04" indent="-228541" algn="l" defTabSz="91416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00FF"/>
                </a:solidFill>
                <a:highlight>
                  <a:srgbClr val="FFFFFF"/>
                </a:highlight>
              </a:rPr>
              <a:t>var </a:t>
            </a:r>
            <a:r>
              <a:rPr lang="en-US" dirty="0"/>
              <a:t>channel = </a:t>
            </a:r>
            <a:r>
              <a:rPr lang="en-US" dirty="0">
                <a:solidFill>
                  <a:srgbClr val="0000FF"/>
                </a:solidFill>
                <a:highlight>
                  <a:srgbClr val="FFFFFF"/>
                </a:highlight>
              </a:rPr>
              <a:t>new</a:t>
            </a:r>
            <a:r>
              <a:rPr lang="en-US" dirty="0"/>
              <a:t> </a:t>
            </a:r>
            <a:r>
              <a:rPr lang="en-US" dirty="0">
                <a:solidFill>
                  <a:srgbClr val="2B91AF"/>
                </a:solidFill>
                <a:highlight>
                  <a:srgbClr val="FFFFFF"/>
                </a:highlight>
              </a:rPr>
              <a:t>LoggingChannel </a:t>
            </a:r>
            <a:r>
              <a:rPr lang="en-US" dirty="0"/>
              <a:t>(</a:t>
            </a:r>
            <a:r>
              <a:rPr lang="en-US" dirty="0">
                <a:solidFill>
                  <a:srgbClr val="A31515"/>
                </a:solidFill>
                <a:highlight>
                  <a:srgbClr val="FFFFFF"/>
                </a:highlight>
              </a:rPr>
              <a:t>"ChannelName"</a:t>
            </a:r>
            <a:r>
              <a:rPr lang="en-US" dirty="0"/>
              <a:t>);</a:t>
            </a:r>
          </a:p>
          <a:p>
            <a:r>
              <a:rPr lang="en-US" dirty="0"/>
              <a:t>channel.LoggingEnabled += (sender, args) =&gt; {</a:t>
            </a:r>
          </a:p>
          <a:p>
            <a:r>
              <a:rPr lang="en-US" dirty="0"/>
              <a:t>    _isLoggingEnabled = sender.Enabled;</a:t>
            </a:r>
          </a:p>
          <a:p>
            <a:r>
              <a:rPr lang="en-US" dirty="0"/>
              <a:t>    _channelLoggingLevel = sender.Level; }</a:t>
            </a:r>
          </a:p>
        </p:txBody>
      </p:sp>
    </p:spTree>
    <p:extLst>
      <p:ext uri="{BB962C8B-B14F-4D97-AF65-F5344CB8AC3E}">
        <p14:creationId xmlns:p14="http://schemas.microsoft.com/office/powerpoint/2010/main" val="1922165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fade">
                                      <p:cBhvr>
                                        <p:cTn id="10" dur="500"/>
                                        <p:tgtEl>
                                          <p:spTgt spid="3">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fade">
                                      <p:cBhvr>
                                        <p:cTn id="1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LoggingSession example</a:t>
            </a:r>
          </a:p>
        </p:txBody>
      </p:sp>
      <p:sp>
        <p:nvSpPr>
          <p:cNvPr id="3" name="Content Placeholder 2"/>
          <p:cNvSpPr>
            <a:spLocks noGrp="1"/>
          </p:cNvSpPr>
          <p:nvPr>
            <p:ph sz="quarter" idx="14"/>
          </p:nvPr>
        </p:nvSpPr>
        <p:spPr/>
        <p:txBody>
          <a:bodyPr/>
          <a:lstStyle/>
          <a:p>
            <a:r>
              <a:rPr lang="en-US" dirty="0">
                <a:solidFill>
                  <a:srgbClr val="0000FF"/>
                </a:solidFill>
                <a:highlight>
                  <a:srgbClr val="FFFFFF"/>
                </a:highlight>
              </a:rPr>
              <a:t>var</a:t>
            </a:r>
            <a:r>
              <a:rPr lang="en-US" dirty="0"/>
              <a:t> session = </a:t>
            </a:r>
            <a:r>
              <a:rPr lang="en-US" dirty="0">
                <a:solidFill>
                  <a:srgbClr val="0000FF"/>
                </a:solidFill>
                <a:highlight>
                  <a:srgbClr val="FFFFFF"/>
                </a:highlight>
              </a:rPr>
              <a:t>new</a:t>
            </a:r>
            <a:r>
              <a:rPr lang="en-US" dirty="0"/>
              <a:t> </a:t>
            </a:r>
            <a:r>
              <a:rPr lang="en-US" dirty="0">
                <a:solidFill>
                  <a:srgbClr val="2B91AF"/>
                </a:solidFill>
                <a:highlight>
                  <a:srgbClr val="FFFFFF"/>
                </a:highlight>
              </a:rPr>
              <a:t>LoggingSession</a:t>
            </a:r>
            <a:r>
              <a:rPr lang="en-US" dirty="0"/>
              <a:t>(</a:t>
            </a:r>
            <a:r>
              <a:rPr lang="en-US" dirty="0">
                <a:solidFill>
                  <a:srgbClr val="A31515"/>
                </a:solidFill>
                <a:highlight>
                  <a:srgbClr val="FFFFFF"/>
                </a:highlight>
              </a:rPr>
              <a:t>"Session Name"</a:t>
            </a:r>
            <a:r>
              <a:rPr lang="en-US" dirty="0"/>
              <a:t>);</a:t>
            </a:r>
          </a:p>
          <a:p>
            <a:r>
              <a:rPr lang="en-US" dirty="0"/>
              <a:t>session.AddLoggingChannel(channel, </a:t>
            </a:r>
            <a:r>
              <a:rPr lang="en-US" dirty="0">
                <a:solidFill>
                  <a:srgbClr val="2B91AF"/>
                </a:solidFill>
                <a:highlight>
                  <a:srgbClr val="FFFFFF"/>
                </a:highlight>
              </a:rPr>
              <a:t>LoggingLevel</a:t>
            </a:r>
            <a:r>
              <a:rPr lang="en-US" dirty="0"/>
              <a:t>.Warning);</a:t>
            </a:r>
          </a:p>
          <a:p>
            <a:endParaRPr lang="en-US" dirty="0"/>
          </a:p>
          <a:p>
            <a:r>
              <a:rPr lang="en-US" dirty="0">
                <a:solidFill>
                  <a:srgbClr val="008000"/>
                </a:solidFill>
                <a:highlight>
                  <a:srgbClr val="FFFFFF"/>
                </a:highlight>
              </a:rPr>
              <a:t>//when error detected, save the log session to disk then upload</a:t>
            </a:r>
            <a:endParaRPr lang="en-US" dirty="0"/>
          </a:p>
          <a:p>
            <a:r>
              <a:rPr lang="en-US" dirty="0">
                <a:solidFill>
                  <a:srgbClr val="2B91AF"/>
                </a:solidFill>
                <a:highlight>
                  <a:srgbClr val="FFFFFF"/>
                </a:highlight>
              </a:rPr>
              <a:t>StorageFile</a:t>
            </a:r>
            <a:r>
              <a:rPr lang="en-US" dirty="0">
                <a:solidFill>
                  <a:srgbClr val="0000FF"/>
                </a:solidFill>
                <a:highlight>
                  <a:srgbClr val="FFFFFF"/>
                </a:highlight>
              </a:rPr>
              <a:t> </a:t>
            </a:r>
            <a:r>
              <a:rPr lang="en-US" dirty="0"/>
              <a:t>logFile = </a:t>
            </a:r>
            <a:r>
              <a:rPr lang="en-US" dirty="0">
                <a:solidFill>
                  <a:srgbClr val="0000FF"/>
                </a:solidFill>
                <a:highlight>
                  <a:srgbClr val="FFFFFF"/>
                </a:highlight>
              </a:rPr>
              <a:t>await</a:t>
            </a:r>
            <a:r>
              <a:rPr lang="en-US" dirty="0"/>
              <a:t> session.SaveToFileAsync(logFolder, name)</a:t>
            </a:r>
          </a:p>
          <a:p>
            <a:r>
              <a:rPr lang="en-US" dirty="0">
                <a:solidFill>
                  <a:srgbClr val="008000"/>
                </a:solidFill>
                <a:highlight>
                  <a:srgbClr val="FFFFFF"/>
                </a:highlight>
              </a:rPr>
              <a:t>//background uploader code omitted</a:t>
            </a:r>
            <a:endParaRPr lang="en-US" dirty="0"/>
          </a:p>
        </p:txBody>
      </p:sp>
    </p:spTree>
    <p:extLst>
      <p:ext uri="{BB962C8B-B14F-4D97-AF65-F5344CB8AC3E}">
        <p14:creationId xmlns:p14="http://schemas.microsoft.com/office/powerpoint/2010/main" val="2845542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Making your Windows Store app </a:t>
            </a:r>
            <a:br>
              <a:rPr lang="en-US" sz="5400" dirty="0"/>
            </a:br>
            <a:r>
              <a:rPr lang="en-US" sz="5400" dirty="0"/>
              <a:t>more reliable</a:t>
            </a:r>
          </a:p>
        </p:txBody>
      </p:sp>
      <p:sp>
        <p:nvSpPr>
          <p:cNvPr id="3" name="Subtitle 2"/>
          <p:cNvSpPr>
            <a:spLocks noGrp="1"/>
          </p:cNvSpPr>
          <p:nvPr>
            <p:ph type="subTitle" idx="1"/>
          </p:nvPr>
        </p:nvSpPr>
        <p:spPr>
          <a:xfrm>
            <a:off x="274640" y="5478462"/>
            <a:ext cx="9143997" cy="1219201"/>
          </a:xfrm>
        </p:spPr>
        <p:txBody>
          <a:bodyPr/>
          <a:lstStyle/>
          <a:p>
            <a:r>
              <a:rPr lang="en-US" dirty="0"/>
              <a:t>Harry Pierson</a:t>
            </a:r>
          </a:p>
          <a:p>
            <a:r>
              <a:rPr lang="en-US" dirty="0"/>
              <a:t>Senior Program Manager, Runtime Experience Team</a:t>
            </a:r>
          </a:p>
          <a:p>
            <a:r>
              <a:rPr lang="en-US" dirty="0"/>
              <a:t>@</a:t>
            </a:r>
            <a:r>
              <a:rPr lang="en-US" dirty="0" err="1"/>
              <a:t>devhawk</a:t>
            </a:r>
            <a:endParaRPr lang="en-US" dirty="0"/>
          </a:p>
          <a:p>
            <a:r>
              <a:rPr lang="en-US" dirty="0"/>
              <a:t>3-136</a:t>
            </a:r>
          </a:p>
        </p:txBody>
      </p:sp>
    </p:spTree>
    <p:extLst>
      <p:ext uri="{BB962C8B-B14F-4D97-AF65-F5344CB8AC3E}">
        <p14:creationId xmlns:p14="http://schemas.microsoft.com/office/powerpoint/2010/main" val="231909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475038" y="1668482"/>
            <a:ext cx="8686801" cy="5029181"/>
          </a:xfrm>
        </p:spPr>
        <p:txBody>
          <a:bodyPr/>
          <a:lstStyle/>
          <a:p>
            <a:endParaRPr lang="en-US" sz="2400" dirty="0">
              <a:latin typeface="+mn-lt"/>
              <a:ea typeface="+mj-ea"/>
              <a:cs typeface="+mj-cs"/>
            </a:endParaRPr>
          </a:p>
        </p:txBody>
      </p:sp>
      <p:sp>
        <p:nvSpPr>
          <p:cNvPr id="7" name="Rectangle 6"/>
          <p:cNvSpPr/>
          <p:nvPr/>
        </p:nvSpPr>
        <p:spPr>
          <a:xfrm>
            <a:off x="6218237" y="4399502"/>
            <a:ext cx="1546627" cy="594360"/>
          </a:xfrm>
          <a:prstGeom prst="rect">
            <a:avLst/>
          </a:prstGeom>
          <a:solidFill>
            <a:srgbClr val="00B0F0"/>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Memory Buffer</a:t>
            </a:r>
          </a:p>
        </p:txBody>
      </p:sp>
      <p:sp>
        <p:nvSpPr>
          <p:cNvPr id="2" name="Text Placeholder 1"/>
          <p:cNvSpPr>
            <a:spLocks noGrp="1"/>
          </p:cNvSpPr>
          <p:nvPr>
            <p:ph type="body" sz="quarter" idx="11"/>
          </p:nvPr>
        </p:nvSpPr>
        <p:spPr/>
        <p:txBody>
          <a:bodyPr/>
          <a:lstStyle/>
          <a:p>
            <a:r>
              <a:rPr lang="en-US" dirty="0">
                <a:solidFill>
                  <a:srgbClr val="505050"/>
                </a:solidFill>
              </a:rPr>
              <a:t>Log all events to disk. </a:t>
            </a:r>
          </a:p>
          <a:p>
            <a:endParaRPr lang="en-US" dirty="0">
              <a:solidFill>
                <a:srgbClr val="505050"/>
              </a:solidFill>
            </a:endParaRPr>
          </a:p>
          <a:p>
            <a:r>
              <a:rPr lang="en-US" dirty="0">
                <a:solidFill>
                  <a:srgbClr val="505050"/>
                </a:solidFill>
              </a:rPr>
              <a:t>Send log file when file reaches a specified size. </a:t>
            </a:r>
          </a:p>
          <a:p>
            <a:endParaRPr lang="en-US" dirty="0">
              <a:solidFill>
                <a:srgbClr val="505050"/>
              </a:solidFill>
            </a:endParaRPr>
          </a:p>
          <a:p>
            <a:r>
              <a:rPr lang="en-US" dirty="0">
                <a:solidFill>
                  <a:srgbClr val="505050"/>
                </a:solidFill>
              </a:rPr>
              <a:t>Flush log memory buffer to disk on crash and send just like in the log to memory example.</a:t>
            </a:r>
          </a:p>
        </p:txBody>
      </p:sp>
      <p:sp>
        <p:nvSpPr>
          <p:cNvPr id="24" name="Title 23"/>
          <p:cNvSpPr>
            <a:spLocks noGrp="1"/>
          </p:cNvSpPr>
          <p:nvPr>
            <p:ph type="title"/>
          </p:nvPr>
        </p:nvSpPr>
        <p:spPr/>
        <p:txBody>
          <a:bodyPr>
            <a:normAutofit/>
          </a:bodyPr>
          <a:lstStyle/>
          <a:p>
            <a:r>
              <a:rPr lang="en-US" dirty="0"/>
              <a:t>Logging to disk</a:t>
            </a:r>
          </a:p>
        </p:txBody>
      </p:sp>
      <p:sp>
        <p:nvSpPr>
          <p:cNvPr id="9" name="Rectangle 8"/>
          <p:cNvSpPr/>
          <p:nvPr/>
        </p:nvSpPr>
        <p:spPr>
          <a:xfrm>
            <a:off x="6223863" y="3300682"/>
            <a:ext cx="1535374" cy="594360"/>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File Logging Session</a:t>
            </a:r>
          </a:p>
        </p:txBody>
      </p:sp>
      <p:grpSp>
        <p:nvGrpSpPr>
          <p:cNvPr id="33" name="Group 32"/>
          <p:cNvGrpSpPr/>
          <p:nvPr/>
        </p:nvGrpSpPr>
        <p:grpSpPr>
          <a:xfrm>
            <a:off x="4224701" y="2201862"/>
            <a:ext cx="1249436" cy="2792000"/>
            <a:chOff x="4224701" y="2919896"/>
            <a:chExt cx="1249436" cy="2792000"/>
          </a:xfrm>
        </p:grpSpPr>
        <p:sp>
          <p:nvSpPr>
            <p:cNvPr id="11" name="Rectangle 10"/>
            <p:cNvSpPr/>
            <p:nvPr/>
          </p:nvSpPr>
          <p:spPr>
            <a:xfrm>
              <a:off x="4224701" y="4379124"/>
              <a:ext cx="1249436" cy="594996"/>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Channel</a:t>
              </a:r>
            </a:p>
          </p:txBody>
        </p:sp>
        <p:sp>
          <p:nvSpPr>
            <p:cNvPr id="30" name="Rectangle 29"/>
            <p:cNvSpPr/>
            <p:nvPr/>
          </p:nvSpPr>
          <p:spPr>
            <a:xfrm>
              <a:off x="4224701" y="5116900"/>
              <a:ext cx="1249436" cy="594996"/>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Channel</a:t>
              </a:r>
            </a:p>
          </p:txBody>
        </p:sp>
        <p:sp>
          <p:nvSpPr>
            <p:cNvPr id="31" name="Rectangle 30"/>
            <p:cNvSpPr/>
            <p:nvPr/>
          </p:nvSpPr>
          <p:spPr>
            <a:xfrm>
              <a:off x="4224701" y="2919896"/>
              <a:ext cx="1249436" cy="594996"/>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Channel</a:t>
              </a:r>
            </a:p>
          </p:txBody>
        </p:sp>
        <p:sp>
          <p:nvSpPr>
            <p:cNvPr id="32" name="Rectangle 31"/>
            <p:cNvSpPr/>
            <p:nvPr/>
          </p:nvSpPr>
          <p:spPr>
            <a:xfrm>
              <a:off x="4224701" y="3657672"/>
              <a:ext cx="1249436" cy="594996"/>
            </a:xfrm>
            <a:prstGeom prst="rect">
              <a:avLst/>
            </a:prstGeom>
            <a:solidFill>
              <a:schemeClr val="bg2"/>
            </a:solidFill>
            <a:ln>
              <a:no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Logging Channel</a:t>
              </a:r>
            </a:p>
          </p:txBody>
        </p:sp>
      </p:grpSp>
      <p:cxnSp>
        <p:nvCxnSpPr>
          <p:cNvPr id="35" name="Straight Arrow Connector 34"/>
          <p:cNvCxnSpPr>
            <a:stCxn id="11" idx="3"/>
            <a:endCxn id="9" idx="1"/>
          </p:cNvCxnSpPr>
          <p:nvPr/>
        </p:nvCxnSpPr>
        <p:spPr>
          <a:xfrm flipV="1">
            <a:off x="5474137" y="3597862"/>
            <a:ext cx="749726" cy="360726"/>
          </a:xfrm>
          <a:prstGeom prst="straightConnector1">
            <a:avLst/>
          </a:prstGeom>
          <a:ln>
            <a:solidFill>
              <a:schemeClr val="bg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30" idx="3"/>
            <a:endCxn id="9" idx="1"/>
          </p:cNvCxnSpPr>
          <p:nvPr/>
        </p:nvCxnSpPr>
        <p:spPr>
          <a:xfrm flipV="1">
            <a:off x="5474137" y="3597862"/>
            <a:ext cx="749726" cy="1098502"/>
          </a:xfrm>
          <a:prstGeom prst="straightConnector1">
            <a:avLst/>
          </a:prstGeom>
          <a:ln>
            <a:solidFill>
              <a:schemeClr val="bg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2" idx="3"/>
            <a:endCxn id="9" idx="1"/>
          </p:cNvCxnSpPr>
          <p:nvPr/>
        </p:nvCxnSpPr>
        <p:spPr>
          <a:xfrm>
            <a:off x="5474137" y="3237136"/>
            <a:ext cx="749726" cy="360726"/>
          </a:xfrm>
          <a:prstGeom prst="straightConnector1">
            <a:avLst/>
          </a:prstGeom>
          <a:ln>
            <a:solidFill>
              <a:schemeClr val="bg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31" idx="3"/>
            <a:endCxn id="9" idx="1"/>
          </p:cNvCxnSpPr>
          <p:nvPr/>
        </p:nvCxnSpPr>
        <p:spPr>
          <a:xfrm>
            <a:off x="5474137" y="2499360"/>
            <a:ext cx="749726" cy="1098502"/>
          </a:xfrm>
          <a:prstGeom prst="straightConnector1">
            <a:avLst/>
          </a:prstGeom>
          <a:ln>
            <a:solidFill>
              <a:schemeClr val="bg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2" name="Elbow Connector 51"/>
          <p:cNvCxnSpPr>
            <a:stCxn id="9" idx="2"/>
            <a:endCxn id="7" idx="0"/>
          </p:cNvCxnSpPr>
          <p:nvPr/>
        </p:nvCxnSpPr>
        <p:spPr>
          <a:xfrm rot="16200000" flipH="1">
            <a:off x="6739320" y="4147271"/>
            <a:ext cx="504460" cy="1"/>
          </a:xfrm>
          <a:prstGeom prst="bentConnector3">
            <a:avLst>
              <a:gd name="adj1" fmla="val 50000"/>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56" name="Flowchart: Magnetic Disk 55"/>
          <p:cNvSpPr/>
          <p:nvPr/>
        </p:nvSpPr>
        <p:spPr bwMode="auto">
          <a:xfrm>
            <a:off x="6357213" y="5571216"/>
            <a:ext cx="1268674" cy="910146"/>
          </a:xfrm>
          <a:prstGeom prst="flowChartMagneticDisk">
            <a:avLst/>
          </a:prstGeom>
          <a:solidFill>
            <a:srgbClr val="00B0F0"/>
          </a:solidFill>
          <a:ln>
            <a:solidFill>
              <a:srgbClr val="FFFFFF"/>
            </a:solid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 File</a:t>
            </a:r>
          </a:p>
        </p:txBody>
      </p:sp>
      <p:sp>
        <p:nvSpPr>
          <p:cNvPr id="57" name="Cloud 56"/>
          <p:cNvSpPr/>
          <p:nvPr/>
        </p:nvSpPr>
        <p:spPr bwMode="auto">
          <a:xfrm>
            <a:off x="10256837" y="3725872"/>
            <a:ext cx="1644826" cy="914400"/>
          </a:xfrm>
          <a:prstGeom prst="cloud">
            <a:avLst/>
          </a:prstGeom>
          <a:solidFill>
            <a:srgbClr val="00B0F0"/>
          </a:solidFill>
          <a:ln>
            <a:solidFill>
              <a:srgbClr val="FFFFFF"/>
            </a:solid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Your  Backend</a:t>
            </a:r>
          </a:p>
        </p:txBody>
      </p:sp>
      <p:cxnSp>
        <p:nvCxnSpPr>
          <p:cNvPr id="63" name="Elbow Connector 62"/>
          <p:cNvCxnSpPr>
            <a:endCxn id="57" idx="1"/>
          </p:cNvCxnSpPr>
          <p:nvPr/>
        </p:nvCxnSpPr>
        <p:spPr>
          <a:xfrm flipV="1">
            <a:off x="9602057" y="4639298"/>
            <a:ext cx="1477193" cy="1386991"/>
          </a:xfrm>
          <a:prstGeom prst="bentConnector2">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9964067" y="6054198"/>
            <a:ext cx="1177374" cy="523220"/>
          </a:xfrm>
          <a:prstGeom prst="rect">
            <a:avLst/>
          </a:prstGeom>
          <a:noFill/>
        </p:spPr>
        <p:txBody>
          <a:bodyPr wrap="none" rtlCol="0">
            <a:spAutoFit/>
          </a:bodyPr>
          <a:lstStyle/>
          <a:p>
            <a:pPr algn="ctr"/>
            <a:r>
              <a:rPr lang="en-US" sz="1400" dirty="0">
                <a:solidFill>
                  <a:srgbClr val="505050"/>
                </a:solidFill>
                <a:ea typeface="+mj-ea"/>
                <a:cs typeface="+mj-cs"/>
              </a:rPr>
              <a:t>Background </a:t>
            </a:r>
          </a:p>
          <a:p>
            <a:pPr algn="ctr"/>
            <a:r>
              <a:rPr lang="en-US" sz="1400" dirty="0">
                <a:solidFill>
                  <a:srgbClr val="505050"/>
                </a:solidFill>
                <a:ea typeface="+mj-ea"/>
                <a:cs typeface="+mj-cs"/>
              </a:rPr>
              <a:t>Uploader</a:t>
            </a:r>
          </a:p>
        </p:txBody>
      </p:sp>
      <p:grpSp>
        <p:nvGrpSpPr>
          <p:cNvPr id="21" name="Group 20"/>
          <p:cNvGrpSpPr/>
          <p:nvPr/>
        </p:nvGrpSpPr>
        <p:grpSpPr>
          <a:xfrm>
            <a:off x="4263632" y="5527839"/>
            <a:ext cx="1821913" cy="914400"/>
            <a:chOff x="4263632" y="5527839"/>
            <a:chExt cx="1821913" cy="914400"/>
          </a:xfrm>
        </p:grpSpPr>
        <p:sp>
          <p:nvSpPr>
            <p:cNvPr id="38" name="Lightning Bolt 37"/>
            <p:cNvSpPr/>
            <p:nvPr/>
          </p:nvSpPr>
          <p:spPr bwMode="auto">
            <a:xfrm>
              <a:off x="5171145" y="5527839"/>
              <a:ext cx="914400" cy="914400"/>
            </a:xfrm>
            <a:prstGeom prst="lightningBolt">
              <a:avLst/>
            </a:prstGeom>
            <a:solidFill>
              <a:srgbClr val="FFAF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lIns="91440" tIns="91440" rIns="34294" bIns="34294" anchor="b" anchorCtr="0"/>
            <a:lstStyle/>
            <a:p>
              <a:pPr defTabSz="932406"/>
              <a:endParaRPr lang="en-US" sz="1000" spc="-102" dirty="0">
                <a:gradFill>
                  <a:gsLst>
                    <a:gs pos="0">
                      <a:srgbClr val="FFFFFF"/>
                    </a:gs>
                    <a:gs pos="100000">
                      <a:srgbClr val="FFFFFF"/>
                    </a:gs>
                  </a:gsLst>
                  <a:lin ang="5400000" scaled="0"/>
                </a:gradFill>
                <a:ea typeface="Segoe UI" pitchFamily="34" charset="0"/>
                <a:cs typeface="Segoe UI" pitchFamily="34" charset="0"/>
              </a:endParaRPr>
            </a:p>
          </p:txBody>
        </p:sp>
        <p:sp>
          <p:nvSpPr>
            <p:cNvPr id="39" name="TextBox 38"/>
            <p:cNvSpPr txBox="1"/>
            <p:nvPr/>
          </p:nvSpPr>
          <p:spPr>
            <a:xfrm>
              <a:off x="4263632" y="5913680"/>
              <a:ext cx="1305165" cy="523220"/>
            </a:xfrm>
            <a:prstGeom prst="rect">
              <a:avLst/>
            </a:prstGeom>
            <a:noFill/>
          </p:spPr>
          <p:txBody>
            <a:bodyPr wrap="none" rtlCol="0">
              <a:spAutoFit/>
            </a:bodyPr>
            <a:lstStyle/>
            <a:p>
              <a:pPr algn="r"/>
              <a:r>
                <a:rPr lang="en-US" sz="1400" dirty="0">
                  <a:solidFill>
                    <a:srgbClr val="505050"/>
                  </a:solidFill>
                  <a:ea typeface="+mj-ea"/>
                  <a:cs typeface="+mj-cs"/>
                </a:rPr>
                <a:t>File Size Limit </a:t>
              </a:r>
            </a:p>
            <a:p>
              <a:pPr algn="r"/>
              <a:r>
                <a:rPr lang="en-US" sz="1400" dirty="0">
                  <a:solidFill>
                    <a:srgbClr val="505050"/>
                  </a:solidFill>
                  <a:ea typeface="+mj-ea"/>
                  <a:cs typeface="+mj-cs"/>
                </a:rPr>
                <a:t>reached</a:t>
              </a:r>
              <a:r>
                <a:rPr lang="en-US" sz="1400" dirty="0">
                  <a:gradFill>
                    <a:gsLst>
                      <a:gs pos="0">
                        <a:srgbClr val="FFFFFF"/>
                      </a:gs>
                      <a:gs pos="100000">
                        <a:srgbClr val="FFFFFF"/>
                      </a:gs>
                    </a:gsLst>
                    <a:lin ang="5400000" scaled="0"/>
                  </a:gradFill>
                </a:rPr>
                <a:t> </a:t>
              </a:r>
            </a:p>
          </p:txBody>
        </p:sp>
      </p:grpSp>
      <p:sp>
        <p:nvSpPr>
          <p:cNvPr id="42" name="Flowchart: Magnetic Disk 41"/>
          <p:cNvSpPr/>
          <p:nvPr/>
        </p:nvSpPr>
        <p:spPr bwMode="auto">
          <a:xfrm>
            <a:off x="6370637" y="5554662"/>
            <a:ext cx="1268674" cy="910146"/>
          </a:xfrm>
          <a:prstGeom prst="flowChartMagneticDisk">
            <a:avLst/>
          </a:prstGeom>
          <a:solidFill>
            <a:srgbClr val="00B0F0"/>
          </a:solidFill>
          <a:ln>
            <a:solidFill>
              <a:srgbClr val="FFFFFF"/>
            </a:solidFill>
          </a:ln>
        </p:spPr>
        <p:style>
          <a:lnRef idx="2">
            <a:schemeClr val="accent1"/>
          </a:lnRef>
          <a:fillRef idx="1">
            <a:schemeClr val="lt1"/>
          </a:fillRef>
          <a:effectRef idx="0">
            <a:schemeClr val="accent1"/>
          </a:effectRef>
          <a:fontRef idx="minor">
            <a:schemeClr val="dk1"/>
          </a:fontRef>
        </p:style>
        <p:txBody>
          <a:bodyPr lIns="121725" tIns="60862" rIns="121725" bIns="60862" rtlCol="0" anchor="ctr"/>
          <a:lstStyle/>
          <a:p>
            <a:pPr algn="ctr"/>
            <a:r>
              <a:rPr lang="en-US" sz="1600" dirty="0">
                <a:gradFill>
                  <a:gsLst>
                    <a:gs pos="0">
                      <a:srgbClr val="FFFFFF"/>
                    </a:gs>
                    <a:gs pos="100000">
                      <a:srgbClr val="FFFFFF"/>
                    </a:gs>
                  </a:gsLst>
                  <a:lin ang="5400000" scaled="0"/>
                </a:gradFill>
              </a:rPr>
              <a:t>Log File</a:t>
            </a:r>
          </a:p>
        </p:txBody>
      </p:sp>
      <p:cxnSp>
        <p:nvCxnSpPr>
          <p:cNvPr id="59" name="Straight Arrow Connector 58"/>
          <p:cNvCxnSpPr>
            <a:stCxn id="7" idx="2"/>
            <a:endCxn id="56" idx="1"/>
          </p:cNvCxnSpPr>
          <p:nvPr/>
        </p:nvCxnSpPr>
        <p:spPr>
          <a:xfrm flipH="1">
            <a:off x="6991550" y="4993862"/>
            <a:ext cx="1" cy="577354"/>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2611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left)">
                                      <p:cBhvr>
                                        <p:cTn id="7" dur="500"/>
                                        <p:tgtEl>
                                          <p:spTgt spid="4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1"/>
                                        </p:tgtEl>
                                        <p:attrNameLst>
                                          <p:attrName>style.visibility</p:attrName>
                                        </p:attrNameLst>
                                      </p:cBhvr>
                                      <p:to>
                                        <p:strVal val="visible"/>
                                      </p:to>
                                    </p:set>
                                    <p:animEffect transition="in" filter="wipe(left)">
                                      <p:cBhvr>
                                        <p:cTn id="11" dur="500"/>
                                        <p:tgtEl>
                                          <p:spTgt spid="41"/>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wipe(left)">
                                      <p:cBhvr>
                                        <p:cTn id="15" dur="500"/>
                                        <p:tgtEl>
                                          <p:spTgt spid="35"/>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wipe(left)">
                                      <p:cBhvr>
                                        <p:cTn id="19" dur="500"/>
                                        <p:tgtEl>
                                          <p:spTgt spid="3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wipe(up)">
                                      <p:cBhvr>
                                        <p:cTn id="24" dur="500"/>
                                        <p:tgtEl>
                                          <p:spTgt spid="52"/>
                                        </p:tgtEl>
                                      </p:cBhvr>
                                    </p:animEffect>
                                  </p:childTnLst>
                                </p:cTn>
                              </p:par>
                            </p:childTnLst>
                          </p:cTn>
                        </p:par>
                        <p:par>
                          <p:cTn id="25" fill="hold">
                            <p:stCondLst>
                              <p:cond delay="500"/>
                            </p:stCondLst>
                            <p:childTnLst>
                              <p:par>
                                <p:cTn id="26" presetID="10" presetClass="entr" presetSubtype="0"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childTnLst>
                          </p:cTn>
                        </p:par>
                        <p:par>
                          <p:cTn id="29" fill="hold">
                            <p:stCondLst>
                              <p:cond delay="1000"/>
                            </p:stCondLst>
                            <p:childTnLst>
                              <p:par>
                                <p:cTn id="30" presetID="22" presetClass="entr" presetSubtype="1" fill="hold" nodeType="afterEffect">
                                  <p:stCondLst>
                                    <p:cond delay="0"/>
                                  </p:stCondLst>
                                  <p:childTnLst>
                                    <p:set>
                                      <p:cBhvr>
                                        <p:cTn id="31" dur="1" fill="hold">
                                          <p:stCondLst>
                                            <p:cond delay="0"/>
                                          </p:stCondLst>
                                        </p:cTn>
                                        <p:tgtEl>
                                          <p:spTgt spid="59"/>
                                        </p:tgtEl>
                                        <p:attrNameLst>
                                          <p:attrName>style.visibility</p:attrName>
                                        </p:attrNameLst>
                                      </p:cBhvr>
                                      <p:to>
                                        <p:strVal val="visible"/>
                                      </p:to>
                                    </p:set>
                                    <p:animEffect transition="in" filter="wipe(up)">
                                      <p:cBhvr>
                                        <p:cTn id="32" dur="500"/>
                                        <p:tgtEl>
                                          <p:spTgt spid="59"/>
                                        </p:tgtEl>
                                      </p:cBhvr>
                                    </p:animEffect>
                                  </p:childTnLst>
                                </p:cTn>
                              </p:par>
                            </p:childTnLst>
                          </p:cTn>
                        </p:par>
                        <p:par>
                          <p:cTn id="33" fill="hold">
                            <p:stCondLst>
                              <p:cond delay="1500"/>
                            </p:stCondLst>
                            <p:childTnLst>
                              <p:par>
                                <p:cTn id="34" presetID="10" presetClass="entr" presetSubtype="0" fill="hold" grpId="0" nodeType="afterEffect">
                                  <p:stCondLst>
                                    <p:cond delay="0"/>
                                  </p:stCondLst>
                                  <p:childTnLst>
                                    <p:set>
                                      <p:cBhvr>
                                        <p:cTn id="35" dur="1" fill="hold">
                                          <p:stCondLst>
                                            <p:cond delay="0"/>
                                          </p:stCondLst>
                                        </p:cTn>
                                        <p:tgtEl>
                                          <p:spTgt spid="56"/>
                                        </p:tgtEl>
                                        <p:attrNameLst>
                                          <p:attrName>style.visibility</p:attrName>
                                        </p:attrNameLst>
                                      </p:cBhvr>
                                      <p:to>
                                        <p:strVal val="visible"/>
                                      </p:to>
                                    </p:set>
                                    <p:animEffect transition="in" filter="fade">
                                      <p:cBhvr>
                                        <p:cTn id="36" dur="500"/>
                                        <p:tgtEl>
                                          <p:spTgt spid="5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44"/>
                                        </p:tgtEl>
                                      </p:cBhvr>
                                    </p:animEffect>
                                    <p:set>
                                      <p:cBhvr>
                                        <p:cTn id="41" dur="1" fill="hold">
                                          <p:stCondLst>
                                            <p:cond delay="499"/>
                                          </p:stCondLst>
                                        </p:cTn>
                                        <p:tgtEl>
                                          <p:spTgt spid="44"/>
                                        </p:tgtEl>
                                        <p:attrNameLst>
                                          <p:attrName>style.visibility</p:attrName>
                                        </p:attrNameLst>
                                      </p:cBhvr>
                                      <p:to>
                                        <p:strVal val="hidden"/>
                                      </p:to>
                                    </p:set>
                                  </p:childTnLst>
                                </p:cTn>
                              </p:par>
                              <p:par>
                                <p:cTn id="42" presetID="10" presetClass="exit" presetSubtype="0" fill="hold" nodeType="withEffect">
                                  <p:stCondLst>
                                    <p:cond delay="0"/>
                                  </p:stCondLst>
                                  <p:childTnLst>
                                    <p:animEffect transition="out" filter="fade">
                                      <p:cBhvr>
                                        <p:cTn id="43" dur="500"/>
                                        <p:tgtEl>
                                          <p:spTgt spid="41"/>
                                        </p:tgtEl>
                                      </p:cBhvr>
                                    </p:animEffect>
                                    <p:set>
                                      <p:cBhvr>
                                        <p:cTn id="44" dur="1" fill="hold">
                                          <p:stCondLst>
                                            <p:cond delay="499"/>
                                          </p:stCondLst>
                                        </p:cTn>
                                        <p:tgtEl>
                                          <p:spTgt spid="41"/>
                                        </p:tgtEl>
                                        <p:attrNameLst>
                                          <p:attrName>style.visibility</p:attrName>
                                        </p:attrNameLst>
                                      </p:cBhvr>
                                      <p:to>
                                        <p:strVal val="hidden"/>
                                      </p:to>
                                    </p:set>
                                  </p:childTnLst>
                                </p:cTn>
                              </p:par>
                              <p:par>
                                <p:cTn id="45" presetID="10" presetClass="exit" presetSubtype="0" fill="hold" nodeType="withEffect">
                                  <p:stCondLst>
                                    <p:cond delay="0"/>
                                  </p:stCondLst>
                                  <p:childTnLst>
                                    <p:animEffect transition="out" filter="fade">
                                      <p:cBhvr>
                                        <p:cTn id="46" dur="500"/>
                                        <p:tgtEl>
                                          <p:spTgt spid="35"/>
                                        </p:tgtEl>
                                      </p:cBhvr>
                                    </p:animEffect>
                                    <p:set>
                                      <p:cBhvr>
                                        <p:cTn id="47" dur="1" fill="hold">
                                          <p:stCondLst>
                                            <p:cond delay="499"/>
                                          </p:stCondLst>
                                        </p:cTn>
                                        <p:tgtEl>
                                          <p:spTgt spid="35"/>
                                        </p:tgtEl>
                                        <p:attrNameLst>
                                          <p:attrName>style.visibility</p:attrName>
                                        </p:attrNameLst>
                                      </p:cBhvr>
                                      <p:to>
                                        <p:strVal val="hidden"/>
                                      </p:to>
                                    </p:set>
                                  </p:childTnLst>
                                </p:cTn>
                              </p:par>
                              <p:par>
                                <p:cTn id="48" presetID="10" presetClass="exit" presetSubtype="0" fill="hold" nodeType="withEffect">
                                  <p:stCondLst>
                                    <p:cond delay="0"/>
                                  </p:stCondLst>
                                  <p:childTnLst>
                                    <p:animEffect transition="out" filter="fade">
                                      <p:cBhvr>
                                        <p:cTn id="49" dur="500"/>
                                        <p:tgtEl>
                                          <p:spTgt spid="36"/>
                                        </p:tgtEl>
                                      </p:cBhvr>
                                    </p:animEffect>
                                    <p:set>
                                      <p:cBhvr>
                                        <p:cTn id="50" dur="1" fill="hold">
                                          <p:stCondLst>
                                            <p:cond delay="499"/>
                                          </p:stCondLst>
                                        </p:cTn>
                                        <p:tgtEl>
                                          <p:spTgt spid="36"/>
                                        </p:tgtEl>
                                        <p:attrNameLst>
                                          <p:attrName>style.visibility</p:attrName>
                                        </p:attrNameLst>
                                      </p:cBhvr>
                                      <p:to>
                                        <p:strVal val="hidden"/>
                                      </p:to>
                                    </p:set>
                                  </p:childTnLst>
                                </p:cTn>
                              </p:par>
                            </p:childTnLst>
                          </p:cTn>
                        </p:par>
                        <p:par>
                          <p:cTn id="51" fill="hold">
                            <p:stCondLst>
                              <p:cond delay="500"/>
                            </p:stCondLst>
                            <p:childTnLst>
                              <p:par>
                                <p:cTn id="52" presetID="22" presetClass="entr" presetSubtype="8" fill="hold" nodeType="afterEffect">
                                  <p:stCondLst>
                                    <p:cond delay="0"/>
                                  </p:stCondLst>
                                  <p:childTnLst>
                                    <p:set>
                                      <p:cBhvr>
                                        <p:cTn id="53" dur="1" fill="hold">
                                          <p:stCondLst>
                                            <p:cond delay="0"/>
                                          </p:stCondLst>
                                        </p:cTn>
                                        <p:tgtEl>
                                          <p:spTgt spid="44"/>
                                        </p:tgtEl>
                                        <p:attrNameLst>
                                          <p:attrName>style.visibility</p:attrName>
                                        </p:attrNameLst>
                                      </p:cBhvr>
                                      <p:to>
                                        <p:strVal val="visible"/>
                                      </p:to>
                                    </p:set>
                                    <p:animEffect transition="in" filter="wipe(left)">
                                      <p:cBhvr>
                                        <p:cTn id="54" dur="500"/>
                                        <p:tgtEl>
                                          <p:spTgt spid="44"/>
                                        </p:tgtEl>
                                      </p:cBhvr>
                                    </p:animEffect>
                                  </p:childTnLst>
                                </p:cTn>
                              </p:par>
                            </p:childTnLst>
                          </p:cTn>
                        </p:par>
                        <p:par>
                          <p:cTn id="55" fill="hold">
                            <p:stCondLst>
                              <p:cond delay="1000"/>
                            </p:stCondLst>
                            <p:childTnLst>
                              <p:par>
                                <p:cTn id="56" presetID="22" presetClass="entr" presetSubtype="8" fill="hold" nodeType="afterEffect">
                                  <p:stCondLst>
                                    <p:cond delay="0"/>
                                  </p:stCondLst>
                                  <p:childTnLst>
                                    <p:set>
                                      <p:cBhvr>
                                        <p:cTn id="57" dur="1" fill="hold">
                                          <p:stCondLst>
                                            <p:cond delay="0"/>
                                          </p:stCondLst>
                                        </p:cTn>
                                        <p:tgtEl>
                                          <p:spTgt spid="41"/>
                                        </p:tgtEl>
                                        <p:attrNameLst>
                                          <p:attrName>style.visibility</p:attrName>
                                        </p:attrNameLst>
                                      </p:cBhvr>
                                      <p:to>
                                        <p:strVal val="visible"/>
                                      </p:to>
                                    </p:set>
                                    <p:animEffect transition="in" filter="wipe(left)">
                                      <p:cBhvr>
                                        <p:cTn id="58" dur="500"/>
                                        <p:tgtEl>
                                          <p:spTgt spid="41"/>
                                        </p:tgtEl>
                                      </p:cBhvr>
                                    </p:animEffect>
                                  </p:childTnLst>
                                </p:cTn>
                              </p:par>
                            </p:childTnLst>
                          </p:cTn>
                        </p:par>
                        <p:par>
                          <p:cTn id="59" fill="hold">
                            <p:stCondLst>
                              <p:cond delay="1500"/>
                            </p:stCondLst>
                            <p:childTnLst>
                              <p:par>
                                <p:cTn id="60" presetID="22" presetClass="entr" presetSubtype="8" fill="hold" nodeType="after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wipe(left)">
                                      <p:cBhvr>
                                        <p:cTn id="62" dur="500"/>
                                        <p:tgtEl>
                                          <p:spTgt spid="35"/>
                                        </p:tgtEl>
                                      </p:cBhvr>
                                    </p:animEffect>
                                  </p:childTnLst>
                                </p:cTn>
                              </p:par>
                            </p:childTnLst>
                          </p:cTn>
                        </p:par>
                        <p:par>
                          <p:cTn id="63" fill="hold">
                            <p:stCondLst>
                              <p:cond delay="2000"/>
                            </p:stCondLst>
                            <p:childTnLst>
                              <p:par>
                                <p:cTn id="64" presetID="22" presetClass="entr" presetSubtype="8" fill="hold" nodeType="afterEffect">
                                  <p:stCondLst>
                                    <p:cond delay="0"/>
                                  </p:stCondLst>
                                  <p:childTnLst>
                                    <p:set>
                                      <p:cBhvr>
                                        <p:cTn id="65" dur="1" fill="hold">
                                          <p:stCondLst>
                                            <p:cond delay="0"/>
                                          </p:stCondLst>
                                        </p:cTn>
                                        <p:tgtEl>
                                          <p:spTgt spid="36"/>
                                        </p:tgtEl>
                                        <p:attrNameLst>
                                          <p:attrName>style.visibility</p:attrName>
                                        </p:attrNameLst>
                                      </p:cBhvr>
                                      <p:to>
                                        <p:strVal val="visible"/>
                                      </p:to>
                                    </p:set>
                                    <p:animEffect transition="in" filter="wipe(left)">
                                      <p:cBhvr>
                                        <p:cTn id="66" dur="500"/>
                                        <p:tgtEl>
                                          <p:spTgt spid="36"/>
                                        </p:tgtEl>
                                      </p:cBhvr>
                                    </p:animEffect>
                                  </p:childTnLst>
                                </p:cTn>
                              </p:par>
                            </p:childTnLst>
                          </p:cTn>
                        </p:par>
                        <p:par>
                          <p:cTn id="67" fill="hold">
                            <p:stCondLst>
                              <p:cond delay="2500"/>
                            </p:stCondLst>
                            <p:childTnLst>
                              <p:par>
                                <p:cTn id="68" presetID="53" presetClass="entr" presetSubtype="16" fill="hold" nodeType="afterEffect">
                                  <p:stCondLst>
                                    <p:cond delay="0"/>
                                  </p:stCondLst>
                                  <p:childTnLst>
                                    <p:set>
                                      <p:cBhvr>
                                        <p:cTn id="69" dur="1" fill="hold">
                                          <p:stCondLst>
                                            <p:cond delay="0"/>
                                          </p:stCondLst>
                                        </p:cTn>
                                        <p:tgtEl>
                                          <p:spTgt spid="21"/>
                                        </p:tgtEl>
                                        <p:attrNameLst>
                                          <p:attrName>style.visibility</p:attrName>
                                        </p:attrNameLst>
                                      </p:cBhvr>
                                      <p:to>
                                        <p:strVal val="visible"/>
                                      </p:to>
                                    </p:set>
                                    <p:anim calcmode="lin" valueType="num">
                                      <p:cBhvr>
                                        <p:cTn id="70" dur="500" fill="hold"/>
                                        <p:tgtEl>
                                          <p:spTgt spid="21"/>
                                        </p:tgtEl>
                                        <p:attrNameLst>
                                          <p:attrName>ppt_w</p:attrName>
                                        </p:attrNameLst>
                                      </p:cBhvr>
                                      <p:tavLst>
                                        <p:tav tm="0">
                                          <p:val>
                                            <p:fltVal val="0"/>
                                          </p:val>
                                        </p:tav>
                                        <p:tav tm="100000">
                                          <p:val>
                                            <p:strVal val="#ppt_w"/>
                                          </p:val>
                                        </p:tav>
                                      </p:tavLst>
                                    </p:anim>
                                    <p:anim calcmode="lin" valueType="num">
                                      <p:cBhvr>
                                        <p:cTn id="71" dur="500" fill="hold"/>
                                        <p:tgtEl>
                                          <p:spTgt spid="21"/>
                                        </p:tgtEl>
                                        <p:attrNameLst>
                                          <p:attrName>ppt_h</p:attrName>
                                        </p:attrNameLst>
                                      </p:cBhvr>
                                      <p:tavLst>
                                        <p:tav tm="0">
                                          <p:val>
                                            <p:fltVal val="0"/>
                                          </p:val>
                                        </p:tav>
                                        <p:tav tm="100000">
                                          <p:val>
                                            <p:strVal val="#ppt_h"/>
                                          </p:val>
                                        </p:tav>
                                      </p:tavLst>
                                    </p:anim>
                                    <p:animEffect transition="in" filter="fade">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63" presetClass="path" presetSubtype="0" accel="50000" decel="50000" fill="hold" grpId="1" nodeType="clickEffect">
                                  <p:stCondLst>
                                    <p:cond delay="0"/>
                                  </p:stCondLst>
                                  <p:childTnLst>
                                    <p:animMotion origin="layout" path="M -4.92213E-6 -2.42851E-6 L 0.17042 -2.42851E-6 " pathEditMode="relative" rAng="0" ptsTypes="AA">
                                      <p:cBhvr>
                                        <p:cTn id="76" dur="2000" fill="hold"/>
                                        <p:tgtEl>
                                          <p:spTgt spid="56"/>
                                        </p:tgtEl>
                                        <p:attrNameLst>
                                          <p:attrName>ppt_x</p:attrName>
                                          <p:attrName>ppt_y</p:attrName>
                                        </p:attrNameLst>
                                      </p:cBhvr>
                                      <p:rCtr x="8514" y="0"/>
                                    </p:animMotion>
                                  </p:childTnLst>
                                </p:cTn>
                              </p:par>
                            </p:childTnLst>
                          </p:cTn>
                        </p:par>
                        <p:par>
                          <p:cTn id="77" fill="hold">
                            <p:stCondLst>
                              <p:cond delay="2000"/>
                            </p:stCondLst>
                            <p:childTnLst>
                              <p:par>
                                <p:cTn id="78" presetID="10" presetClass="entr" presetSubtype="0" fill="hold" grpId="0" nodeType="afterEffect">
                                  <p:stCondLst>
                                    <p:cond delay="0"/>
                                  </p:stCondLst>
                                  <p:childTnLst>
                                    <p:set>
                                      <p:cBhvr>
                                        <p:cTn id="79" dur="1" fill="hold">
                                          <p:stCondLst>
                                            <p:cond delay="0"/>
                                          </p:stCondLst>
                                        </p:cTn>
                                        <p:tgtEl>
                                          <p:spTgt spid="42"/>
                                        </p:tgtEl>
                                        <p:attrNameLst>
                                          <p:attrName>style.visibility</p:attrName>
                                        </p:attrNameLst>
                                      </p:cBhvr>
                                      <p:to>
                                        <p:strVal val="visible"/>
                                      </p:to>
                                    </p:set>
                                    <p:animEffect transition="in" filter="fade">
                                      <p:cBhvr>
                                        <p:cTn id="80" dur="500"/>
                                        <p:tgtEl>
                                          <p:spTgt spid="42"/>
                                        </p:tgtEl>
                                      </p:cBhvr>
                                    </p:animEffect>
                                  </p:childTnLst>
                                </p:cTn>
                              </p:par>
                            </p:childTnLst>
                          </p:cTn>
                        </p:par>
                      </p:childTnLst>
                    </p:cTn>
                  </p:par>
                  <p:par>
                    <p:cTn id="81" fill="hold">
                      <p:stCondLst>
                        <p:cond delay="indefinite"/>
                      </p:stCondLst>
                      <p:childTnLst>
                        <p:par>
                          <p:cTn id="82" fill="hold">
                            <p:stCondLst>
                              <p:cond delay="0"/>
                            </p:stCondLst>
                            <p:childTnLst>
                              <p:par>
                                <p:cTn id="83" presetID="18" presetClass="entr" presetSubtype="3" fill="hold" nodeType="clickEffect">
                                  <p:stCondLst>
                                    <p:cond delay="0"/>
                                  </p:stCondLst>
                                  <p:childTnLst>
                                    <p:set>
                                      <p:cBhvr>
                                        <p:cTn id="84" dur="1" fill="hold">
                                          <p:stCondLst>
                                            <p:cond delay="0"/>
                                          </p:stCondLst>
                                        </p:cTn>
                                        <p:tgtEl>
                                          <p:spTgt spid="63"/>
                                        </p:tgtEl>
                                        <p:attrNameLst>
                                          <p:attrName>style.visibility</p:attrName>
                                        </p:attrNameLst>
                                      </p:cBhvr>
                                      <p:to>
                                        <p:strVal val="visible"/>
                                      </p:to>
                                    </p:set>
                                    <p:animEffect transition="in" filter="strips(upRight)">
                                      <p:cBhvr>
                                        <p:cTn id="85" dur="500"/>
                                        <p:tgtEl>
                                          <p:spTgt spid="63"/>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34"/>
                                        </p:tgtEl>
                                        <p:attrNameLst>
                                          <p:attrName>style.visibility</p:attrName>
                                        </p:attrNameLst>
                                      </p:cBhvr>
                                      <p:to>
                                        <p:strVal val="visible"/>
                                      </p:to>
                                    </p:set>
                                    <p:animEffect transition="in" filter="fade">
                                      <p:cBhvr>
                                        <p:cTn id="88" dur="500"/>
                                        <p:tgtEl>
                                          <p:spTgt spid="34"/>
                                        </p:tgtEl>
                                      </p:cBhvr>
                                    </p:animEffect>
                                  </p:childTnLst>
                                </p:cTn>
                              </p:par>
                            </p:childTnLst>
                          </p:cTn>
                        </p:par>
                        <p:par>
                          <p:cTn id="89" fill="hold">
                            <p:stCondLst>
                              <p:cond delay="500"/>
                            </p:stCondLst>
                            <p:childTnLst>
                              <p:par>
                                <p:cTn id="90" presetID="10" presetClass="entr" presetSubtype="0" fill="hold" grpId="0" nodeType="afterEffect">
                                  <p:stCondLst>
                                    <p:cond delay="0"/>
                                  </p:stCondLst>
                                  <p:childTnLst>
                                    <p:set>
                                      <p:cBhvr>
                                        <p:cTn id="91" dur="1" fill="hold">
                                          <p:stCondLst>
                                            <p:cond delay="0"/>
                                          </p:stCondLst>
                                        </p:cTn>
                                        <p:tgtEl>
                                          <p:spTgt spid="57"/>
                                        </p:tgtEl>
                                        <p:attrNameLst>
                                          <p:attrName>style.visibility</p:attrName>
                                        </p:attrNameLst>
                                      </p:cBhvr>
                                      <p:to>
                                        <p:strVal val="visible"/>
                                      </p:to>
                                    </p:set>
                                    <p:animEffect transition="in" filter="fade">
                                      <p:cBhvr>
                                        <p:cTn id="92"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6" grpId="0" animBg="1"/>
      <p:bldP spid="56" grpId="1" animBg="1"/>
      <p:bldP spid="57" grpId="0" animBg="1"/>
      <p:bldP spid="34" grpId="0"/>
      <p:bldP spid="4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FileLoggingSession example</a:t>
            </a:r>
          </a:p>
        </p:txBody>
      </p:sp>
      <p:sp>
        <p:nvSpPr>
          <p:cNvPr id="3" name="Content Placeholder 2"/>
          <p:cNvSpPr>
            <a:spLocks noGrp="1"/>
          </p:cNvSpPr>
          <p:nvPr>
            <p:ph sz="quarter" idx="14"/>
          </p:nvPr>
        </p:nvSpPr>
        <p:spPr/>
        <p:txBody>
          <a:bodyPr>
            <a:normAutofit/>
          </a:bodyPr>
          <a:lstStyle/>
          <a:p>
            <a:pPr>
              <a:spcBef>
                <a:spcPts val="0"/>
              </a:spcBef>
              <a:spcAft>
                <a:spcPts val="0"/>
              </a:spcAft>
            </a:pPr>
            <a:r>
              <a:rPr lang="en-US" dirty="0">
                <a:solidFill>
                  <a:srgbClr val="0000FF"/>
                </a:solidFill>
                <a:highlight>
                  <a:srgbClr val="FFFFFF"/>
                </a:highlight>
              </a:rPr>
              <a:t>var</a:t>
            </a:r>
            <a:r>
              <a:rPr lang="en-US" dirty="0"/>
              <a:t> session = </a:t>
            </a:r>
            <a:r>
              <a:rPr lang="en-US" dirty="0">
                <a:solidFill>
                  <a:srgbClr val="0000FF"/>
                </a:solidFill>
                <a:highlight>
                  <a:srgbClr val="FFFFFF"/>
                </a:highlight>
              </a:rPr>
              <a:t>new</a:t>
            </a:r>
            <a:r>
              <a:rPr lang="en-US" dirty="0"/>
              <a:t> </a:t>
            </a:r>
            <a:r>
              <a:rPr lang="en-US" dirty="0">
                <a:solidFill>
                  <a:srgbClr val="2B91AF"/>
                </a:solidFill>
                <a:highlight>
                  <a:srgbClr val="FFFFFF"/>
                </a:highlight>
              </a:rPr>
              <a:t>FileLoggingSession</a:t>
            </a:r>
            <a:r>
              <a:rPr lang="en-US" dirty="0"/>
              <a:t>(</a:t>
            </a:r>
            <a:r>
              <a:rPr lang="en-US" dirty="0">
                <a:solidFill>
                  <a:srgbClr val="A31515"/>
                </a:solidFill>
                <a:highlight>
                  <a:srgbClr val="FFFFFF"/>
                </a:highlight>
              </a:rPr>
              <a:t>"Session Name"</a:t>
            </a:r>
            <a:r>
              <a:rPr lang="en-US" dirty="0"/>
              <a:t>);</a:t>
            </a:r>
          </a:p>
          <a:p>
            <a:pPr>
              <a:spcBef>
                <a:spcPts val="0"/>
              </a:spcBef>
              <a:spcAft>
                <a:spcPts val="0"/>
              </a:spcAft>
            </a:pPr>
            <a:r>
              <a:rPr lang="en-US" dirty="0"/>
              <a:t>session.AddLoggingChannel(channel, </a:t>
            </a:r>
            <a:r>
              <a:rPr lang="en-US" dirty="0">
                <a:solidFill>
                  <a:srgbClr val="2B91AF"/>
                </a:solidFill>
                <a:highlight>
                  <a:srgbClr val="FFFFFF"/>
                </a:highlight>
              </a:rPr>
              <a:t>LoggingLevel</a:t>
            </a:r>
            <a:r>
              <a:rPr lang="en-US" dirty="0"/>
              <a:t>.Warning);</a:t>
            </a:r>
          </a:p>
          <a:p>
            <a:endParaRPr lang="en-US" dirty="0"/>
          </a:p>
          <a:p>
            <a:pPr>
              <a:spcBef>
                <a:spcPts val="0"/>
              </a:spcBef>
              <a:spcAft>
                <a:spcPts val="0"/>
              </a:spcAft>
            </a:pPr>
            <a:r>
              <a:rPr lang="en-US" dirty="0"/>
              <a:t>session.LogFileGenerated += (senders, args) =&gt; {</a:t>
            </a:r>
          </a:p>
          <a:p>
            <a:pPr>
              <a:spcBef>
                <a:spcPts val="0"/>
              </a:spcBef>
              <a:spcAft>
                <a:spcPts val="0"/>
              </a:spcAft>
            </a:pPr>
            <a:r>
              <a:rPr lang="en-US" dirty="0">
                <a:solidFill>
                  <a:srgbClr val="008000"/>
                </a:solidFill>
                <a:highlight>
                  <a:srgbClr val="FFFFFF"/>
                </a:highlight>
              </a:rPr>
              <a:t>    //when file generated, move it so it doesn’t get overwritten</a:t>
            </a:r>
            <a:endParaRPr lang="en-US" dirty="0"/>
          </a:p>
          <a:p>
            <a:pPr>
              <a:spcBef>
                <a:spcPts val="0"/>
              </a:spcBef>
              <a:spcAft>
                <a:spcPts val="0"/>
              </a:spcAft>
            </a:pPr>
            <a:r>
              <a:rPr lang="en-US" dirty="0">
                <a:highlight>
                  <a:srgbClr val="FFFFFF"/>
                </a:highlight>
              </a:rPr>
              <a:t>    </a:t>
            </a:r>
            <a:r>
              <a:rPr lang="en-US" dirty="0">
                <a:solidFill>
                  <a:srgbClr val="0000FF"/>
                </a:solidFill>
                <a:highlight>
                  <a:srgbClr val="FFFFFF"/>
                </a:highlight>
              </a:rPr>
              <a:t>await</a:t>
            </a:r>
            <a:r>
              <a:rPr lang="en-US" dirty="0"/>
              <a:t> args.File.MoveAsync(logFolder);</a:t>
            </a:r>
          </a:p>
          <a:p>
            <a:pPr>
              <a:spcBef>
                <a:spcPts val="0"/>
              </a:spcBef>
              <a:spcAft>
                <a:spcPts val="0"/>
              </a:spcAft>
            </a:pPr>
            <a:r>
              <a:rPr lang="en-US" dirty="0"/>
              <a:t>    </a:t>
            </a:r>
            <a:r>
              <a:rPr lang="en-US" dirty="0">
                <a:solidFill>
                  <a:srgbClr val="008000"/>
                </a:solidFill>
                <a:highlight>
                  <a:srgbClr val="FFFFFF"/>
                </a:highlight>
              </a:rPr>
              <a:t>//background uploader code omitted</a:t>
            </a:r>
            <a:endParaRPr lang="en-US" dirty="0"/>
          </a:p>
          <a:p>
            <a:r>
              <a:rPr lang="en-US" dirty="0"/>
              <a:t>}</a:t>
            </a:r>
          </a:p>
          <a:p>
            <a:endParaRPr lang="en-US" dirty="0"/>
          </a:p>
          <a:p>
            <a:pPr>
              <a:spcBef>
                <a:spcPts val="0"/>
              </a:spcBef>
              <a:spcAft>
                <a:spcPts val="0"/>
              </a:spcAft>
            </a:pPr>
            <a:r>
              <a:rPr lang="en-US" dirty="0">
                <a:solidFill>
                  <a:srgbClr val="008000"/>
                </a:solidFill>
                <a:highlight>
                  <a:srgbClr val="FFFFFF"/>
                </a:highlight>
              </a:rPr>
              <a:t>//Flush log to disk on demand</a:t>
            </a:r>
          </a:p>
          <a:p>
            <a:pPr>
              <a:spcBef>
                <a:spcPts val="0"/>
              </a:spcBef>
              <a:spcAft>
                <a:spcPts val="0"/>
              </a:spcAft>
            </a:pPr>
            <a:r>
              <a:rPr lang="en-US" dirty="0" err="1">
                <a:solidFill>
                  <a:srgbClr val="0000FF"/>
                </a:solidFill>
                <a:highlight>
                  <a:srgbClr val="FFFFFF"/>
                </a:highlight>
              </a:rPr>
              <a:t>var</a:t>
            </a:r>
            <a:r>
              <a:rPr lang="en-US" dirty="0"/>
              <a:t> file = </a:t>
            </a:r>
            <a:r>
              <a:rPr lang="en-US" dirty="0">
                <a:solidFill>
                  <a:srgbClr val="0000FF"/>
                </a:solidFill>
                <a:highlight>
                  <a:srgbClr val="FFFFFF"/>
                </a:highlight>
              </a:rPr>
              <a:t>await</a:t>
            </a:r>
            <a:r>
              <a:rPr lang="en-US" dirty="0"/>
              <a:t> </a:t>
            </a:r>
            <a:r>
              <a:rPr lang="en-US" dirty="0" err="1"/>
              <a:t>session.CloseAndSaveToFileAsync</a:t>
            </a:r>
            <a:r>
              <a:rPr lang="en-US" dirty="0"/>
              <a:t>();</a:t>
            </a:r>
          </a:p>
        </p:txBody>
      </p:sp>
    </p:spTree>
    <p:extLst>
      <p:ext uri="{BB962C8B-B14F-4D97-AF65-F5344CB8AC3E}">
        <p14:creationId xmlns:p14="http://schemas.microsoft.com/office/powerpoint/2010/main" val="124865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fade">
                                      <p:cBhvr>
                                        <p:cTn id="16" dur="500"/>
                                        <p:tgtEl>
                                          <p:spTgt spid="3">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fade">
                                      <p:cBhvr>
                                        <p:cTn id="19" dur="500"/>
                                        <p:tgtEl>
                                          <p:spTgt spid="3">
                                            <p:txEl>
                                              <p:pRg st="7" end="7"/>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fade">
                                      <p:cBhvr>
                                        <p:cTn id="24" dur="500"/>
                                        <p:tgtEl>
                                          <p:spTgt spid="3">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Windows 8.1 improves exception interop and provides a mechanism to observe unhandled </a:t>
            </a:r>
            <a:br>
              <a:rPr lang="en-US" dirty="0"/>
            </a:br>
            <a:r>
              <a:rPr lang="en-US" dirty="0"/>
              <a:t>errors before process termination.</a:t>
            </a:r>
          </a:p>
        </p:txBody>
      </p:sp>
    </p:spTree>
    <p:extLst>
      <p:ext uri="{BB962C8B-B14F-4D97-AF65-F5344CB8AC3E}">
        <p14:creationId xmlns:p14="http://schemas.microsoft.com/office/powerpoint/2010/main" val="533611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XAML’s UnhandledException event if you wish, especially if you’re a managed developer.</a:t>
            </a:r>
            <a:br>
              <a:rPr lang="en-US" dirty="0"/>
            </a:br>
            <a:br>
              <a:rPr lang="en-US" dirty="0"/>
            </a:br>
            <a:r>
              <a:rPr lang="en-US" dirty="0"/>
              <a:t>CoreApplication.UnhandledErrorDetected is better for C++ </a:t>
            </a:r>
            <a:r>
              <a:rPr lang="en-US"/>
              <a:t>developers and logging </a:t>
            </a:r>
            <a:r>
              <a:rPr lang="en-US" dirty="0"/>
              <a:t>components.</a:t>
            </a:r>
          </a:p>
        </p:txBody>
      </p:sp>
    </p:spTree>
    <p:extLst>
      <p:ext uri="{BB962C8B-B14F-4D97-AF65-F5344CB8AC3E}">
        <p14:creationId xmlns:p14="http://schemas.microsoft.com/office/powerpoint/2010/main" val="824222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UnhandledErrorDetected example</a:t>
            </a:r>
          </a:p>
        </p:txBody>
      </p:sp>
      <p:sp>
        <p:nvSpPr>
          <p:cNvPr id="3" name="Content Placeholder 2"/>
          <p:cNvSpPr>
            <a:spLocks noGrp="1"/>
          </p:cNvSpPr>
          <p:nvPr>
            <p:ph sz="quarter" idx="14"/>
          </p:nvPr>
        </p:nvSpPr>
        <p:spPr/>
        <p:txBody>
          <a:bodyPr>
            <a:normAutofit lnSpcReduction="10000"/>
          </a:bodyPr>
          <a:lstStyle/>
          <a:p>
            <a:r>
              <a:rPr lang="en-US" dirty="0">
                <a:solidFill>
                  <a:srgbClr val="2B91AF"/>
                </a:solidFill>
                <a:highlight>
                  <a:srgbClr val="FFFFFF"/>
                </a:highlight>
              </a:rPr>
              <a:t>CoreApplication</a:t>
            </a:r>
            <a:r>
              <a:rPr lang="en-US" dirty="0"/>
              <a:t>.UnhandledErrorDetected += (sender, args) =&gt; {</a:t>
            </a:r>
          </a:p>
          <a:p>
            <a:r>
              <a:rPr lang="en-US" dirty="0"/>
              <a:t>    </a:t>
            </a:r>
            <a:r>
              <a:rPr lang="en-US" dirty="0">
                <a:solidFill>
                  <a:srgbClr val="0000FF"/>
                </a:solidFill>
                <a:highlight>
                  <a:srgbClr val="FFFFFF"/>
                </a:highlight>
              </a:rPr>
              <a:t>try</a:t>
            </a:r>
            <a:r>
              <a:rPr lang="en-US" dirty="0"/>
              <a:t>  {</a:t>
            </a:r>
          </a:p>
          <a:p>
            <a:r>
              <a:rPr lang="en-US" dirty="0"/>
              <a:t>        args.UnhandledError.Propagate();</a:t>
            </a:r>
          </a:p>
          <a:p>
            <a:r>
              <a:rPr lang="en-US" dirty="0"/>
              <a:t>    }</a:t>
            </a:r>
          </a:p>
          <a:p>
            <a:r>
              <a:rPr lang="en-US" dirty="0"/>
              <a:t>    </a:t>
            </a:r>
            <a:r>
              <a:rPr lang="en-US" dirty="0">
                <a:solidFill>
                  <a:srgbClr val="0000FF"/>
                </a:solidFill>
                <a:highlight>
                  <a:srgbClr val="FFFFFF"/>
                </a:highlight>
              </a:rPr>
              <a:t>catch</a:t>
            </a:r>
            <a:r>
              <a:rPr lang="en-US" dirty="0"/>
              <a:t> (</a:t>
            </a:r>
            <a:r>
              <a:rPr lang="en-US" dirty="0">
                <a:solidFill>
                  <a:srgbClr val="2B91AF"/>
                </a:solidFill>
                <a:highlight>
                  <a:srgbClr val="FFFFFF"/>
                </a:highlight>
              </a:rPr>
              <a:t>Exception</a:t>
            </a:r>
            <a:r>
              <a:rPr lang="en-US" dirty="0"/>
              <a:t> ex) {</a:t>
            </a:r>
          </a:p>
          <a:p>
            <a:r>
              <a:rPr lang="en-US" dirty="0"/>
              <a:t>        channel.LogMessage(ex.Message, </a:t>
            </a:r>
            <a:r>
              <a:rPr lang="en-US" dirty="0">
                <a:solidFill>
                  <a:srgbClr val="2B91AF"/>
                </a:solidFill>
                <a:highlight>
                  <a:srgbClr val="FFFFFF"/>
                </a:highlight>
              </a:rPr>
              <a:t>LoggingLevel</a:t>
            </a:r>
            <a:r>
              <a:rPr lang="en-US" dirty="0">
                <a:highlight>
                  <a:srgbClr val="FFFFFF"/>
                </a:highlight>
              </a:rPr>
              <a:t>.</a:t>
            </a:r>
            <a:r>
              <a:rPr lang="en-US" dirty="0"/>
              <a:t>Critical);</a:t>
            </a:r>
          </a:p>
          <a:p>
            <a:r>
              <a:rPr lang="en-US" dirty="0"/>
              <a:t>        </a:t>
            </a:r>
            <a:r>
              <a:rPr lang="en-US" dirty="0">
                <a:solidFill>
                  <a:srgbClr val="008000"/>
                </a:solidFill>
                <a:highlight>
                  <a:srgbClr val="FFFFFF"/>
                </a:highlight>
              </a:rPr>
              <a:t>//code to save log and background upload omitted</a:t>
            </a:r>
          </a:p>
          <a:p>
            <a:r>
              <a:rPr lang="en-US" dirty="0">
                <a:solidFill>
                  <a:srgbClr val="008000"/>
                </a:solidFill>
                <a:highlight>
                  <a:srgbClr val="FFFFFF"/>
                </a:highlight>
              </a:rPr>
              <a:t>        </a:t>
            </a:r>
            <a:r>
              <a:rPr lang="en-US" dirty="0">
                <a:solidFill>
                  <a:srgbClr val="0000FF"/>
                </a:solidFill>
                <a:highlight>
                  <a:srgbClr val="FFFFFF"/>
                </a:highlight>
              </a:rPr>
              <a:t>throw</a:t>
            </a:r>
            <a:r>
              <a:rPr lang="en-US" dirty="0"/>
              <a:t>;</a:t>
            </a:r>
          </a:p>
          <a:p>
            <a:r>
              <a:rPr lang="en-US" dirty="0"/>
              <a:t>    }</a:t>
            </a:r>
          </a:p>
          <a:p>
            <a:r>
              <a:rPr lang="en-US" dirty="0"/>
              <a:t>};</a:t>
            </a:r>
            <a:endParaRPr lang="en-US" dirty="0">
              <a:solidFill>
                <a:srgbClr val="0000FF"/>
              </a:solidFill>
              <a:highlight>
                <a:srgbClr val="FFFFFF"/>
              </a:highlight>
            </a:endParaRPr>
          </a:p>
        </p:txBody>
      </p:sp>
    </p:spTree>
    <p:extLst>
      <p:ext uri="{BB962C8B-B14F-4D97-AF65-F5344CB8AC3E}">
        <p14:creationId xmlns:p14="http://schemas.microsoft.com/office/powerpoint/2010/main" val="4021465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XAML’s UnhandledException example</a:t>
            </a:r>
          </a:p>
        </p:txBody>
      </p:sp>
      <p:sp>
        <p:nvSpPr>
          <p:cNvPr id="3" name="Content Placeholder 2"/>
          <p:cNvSpPr>
            <a:spLocks noGrp="1"/>
          </p:cNvSpPr>
          <p:nvPr>
            <p:ph sz="quarter" idx="14"/>
          </p:nvPr>
        </p:nvSpPr>
        <p:spPr/>
        <p:txBody>
          <a:bodyPr/>
          <a:lstStyle/>
          <a:p>
            <a:r>
              <a:rPr lang="en-US" dirty="0">
                <a:solidFill>
                  <a:srgbClr val="2B91AF"/>
                </a:solidFill>
                <a:highlight>
                  <a:srgbClr val="FFFFFF"/>
                </a:highlight>
              </a:rPr>
              <a:t>App</a:t>
            </a:r>
            <a:r>
              <a:rPr lang="en-US" dirty="0"/>
              <a:t>.Current.UnhandledException += (sender, args) =&gt; {</a:t>
            </a:r>
          </a:p>
          <a:p>
            <a:r>
              <a:rPr lang="en-US" dirty="0"/>
              <a:t>    channel.LogMessage(args.Exception.Message, </a:t>
            </a:r>
            <a:r>
              <a:rPr lang="en-US" dirty="0">
                <a:solidFill>
                  <a:srgbClr val="2B91AF"/>
                </a:solidFill>
                <a:highlight>
                  <a:srgbClr val="FFFFFF"/>
                </a:highlight>
              </a:rPr>
              <a:t>LoggingLevel</a:t>
            </a:r>
            <a:r>
              <a:rPr lang="en-US" dirty="0">
                <a:highlight>
                  <a:srgbClr val="FFFFFF"/>
                </a:highlight>
              </a:rPr>
              <a:t>.</a:t>
            </a:r>
            <a:r>
              <a:rPr lang="en-US" dirty="0"/>
              <a:t>Critical);</a:t>
            </a:r>
          </a:p>
          <a:p>
            <a:r>
              <a:rPr lang="en-US" dirty="0">
                <a:solidFill>
                  <a:srgbClr val="008000"/>
                </a:solidFill>
                <a:highlight>
                  <a:srgbClr val="FFFFFF"/>
                </a:highlight>
              </a:rPr>
              <a:t>    //code to save log and background upload omitted</a:t>
            </a:r>
          </a:p>
          <a:p>
            <a:r>
              <a:rPr lang="en-US" dirty="0"/>
              <a:t>};</a:t>
            </a:r>
            <a:endParaRPr lang="en-US" dirty="0">
              <a:solidFill>
                <a:srgbClr val="0000FF"/>
              </a:solidFill>
              <a:highlight>
                <a:srgbClr val="FFFFFF"/>
              </a:highlight>
            </a:endParaRPr>
          </a:p>
        </p:txBody>
      </p:sp>
    </p:spTree>
    <p:extLst>
      <p:ext uri="{BB962C8B-B14F-4D97-AF65-F5344CB8AC3E}">
        <p14:creationId xmlns:p14="http://schemas.microsoft.com/office/powerpoint/2010/main" val="107351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endParaRPr lang="en-US" dirty="0"/>
          </a:p>
        </p:txBody>
      </p:sp>
      <p:sp>
        <p:nvSpPr>
          <p:cNvPr id="4" name="Title 3"/>
          <p:cNvSpPr>
            <a:spLocks noGrp="1"/>
          </p:cNvSpPr>
          <p:nvPr>
            <p:ph type="title"/>
          </p:nvPr>
        </p:nvSpPr>
        <p:spPr/>
        <p:txBody>
          <a:bodyPr/>
          <a:lstStyle/>
          <a:p>
            <a:r>
              <a:rPr lang="en-US" dirty="0"/>
              <a:t>Demo: Add logging code to my app</a:t>
            </a:r>
          </a:p>
        </p:txBody>
      </p:sp>
    </p:spTree>
    <p:extLst>
      <p:ext uri="{BB962C8B-B14F-4D97-AF65-F5344CB8AC3E}">
        <p14:creationId xmlns:p14="http://schemas.microsoft.com/office/powerpoint/2010/main" val="1604892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endParaRPr lang="en-US" dirty="0"/>
          </a:p>
        </p:txBody>
      </p:sp>
      <p:sp>
        <p:nvSpPr>
          <p:cNvPr id="3" name="Title 2"/>
          <p:cNvSpPr>
            <a:spLocks noGrp="1"/>
          </p:cNvSpPr>
          <p:nvPr>
            <p:ph type="title"/>
          </p:nvPr>
        </p:nvSpPr>
        <p:spPr/>
        <p:txBody>
          <a:bodyPr/>
          <a:lstStyle/>
          <a:p>
            <a:r>
              <a:rPr lang="en-US" dirty="0"/>
              <a:t>Monitor and regularly improve the quality of your app in order to avoid </a:t>
            </a:r>
            <a:br>
              <a:rPr lang="en-US" dirty="0"/>
            </a:br>
            <a:r>
              <a:rPr lang="en-US" dirty="0"/>
              <a:t>the #1 cause of bad reviews.</a:t>
            </a:r>
          </a:p>
        </p:txBody>
      </p:sp>
    </p:spTree>
    <p:extLst>
      <p:ext uri="{BB962C8B-B14F-4D97-AF65-F5344CB8AC3E}">
        <p14:creationId xmlns:p14="http://schemas.microsoft.com/office/powerpoint/2010/main" val="1079522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
          </p:nvPr>
        </p:nvSpPr>
        <p:spPr/>
        <p:txBody>
          <a:bodyPr/>
          <a:lstStyle/>
          <a:p>
            <a:r>
              <a:rPr lang="en-US" dirty="0">
                <a:solidFill>
                  <a:schemeClr val="bg1"/>
                </a:solidFill>
              </a:rPr>
              <a:t>Regularly review your app’s quality telemetry on the Windows </a:t>
            </a:r>
            <a:r>
              <a:rPr lang="en-US" dirty="0" err="1">
                <a:solidFill>
                  <a:schemeClr val="bg1"/>
                </a:solidFill>
              </a:rPr>
              <a:t>Dev</a:t>
            </a:r>
            <a:r>
              <a:rPr lang="en-US" dirty="0">
                <a:solidFill>
                  <a:schemeClr val="bg1"/>
                </a:solidFill>
              </a:rPr>
              <a:t> Center.</a:t>
            </a:r>
            <a:br>
              <a:rPr lang="en-US" dirty="0">
                <a:solidFill>
                  <a:schemeClr val="bg1"/>
                </a:solidFill>
              </a:rPr>
            </a:br>
            <a:br>
              <a:rPr lang="en-US" dirty="0">
                <a:solidFill>
                  <a:schemeClr val="bg1"/>
                </a:solidFill>
              </a:rPr>
            </a:br>
            <a:r>
              <a:rPr lang="en-US" dirty="0">
                <a:solidFill>
                  <a:schemeClr val="bg1"/>
                </a:solidFill>
              </a:rPr>
              <a:t>Log what is happening inside your application.</a:t>
            </a:r>
            <a:br>
              <a:rPr lang="en-US" dirty="0">
                <a:solidFill>
                  <a:schemeClr val="bg1"/>
                </a:solidFill>
              </a:rPr>
            </a:br>
            <a:br>
              <a:rPr lang="en-US" dirty="0">
                <a:solidFill>
                  <a:schemeClr val="bg1"/>
                </a:solidFill>
              </a:rPr>
            </a:br>
            <a:r>
              <a:rPr lang="en-US" dirty="0">
                <a:solidFill>
                  <a:schemeClr val="bg1"/>
                </a:solidFill>
              </a:rPr>
              <a:t>Take advantage of new logging and error APIs in Windows 8.1</a:t>
            </a:r>
            <a:br>
              <a:rPr lang="en-US" dirty="0">
                <a:solidFill>
                  <a:schemeClr val="bg1"/>
                </a:solidFill>
              </a:rPr>
            </a:br>
            <a:endParaRPr lang="en-US" dirty="0">
              <a:solidFill>
                <a:schemeClr val="bg1"/>
              </a:solidFill>
            </a:endParaRPr>
          </a:p>
        </p:txBody>
      </p:sp>
      <p:sp>
        <p:nvSpPr>
          <p:cNvPr id="4" name="Title 3"/>
          <p:cNvSpPr>
            <a:spLocks noGrp="1"/>
          </p:cNvSpPr>
          <p:nvPr>
            <p:ph type="ctrTitle"/>
          </p:nvPr>
        </p:nvSpPr>
        <p:spPr>
          <a:solidFill>
            <a:schemeClr val="bg2"/>
          </a:solidFill>
        </p:spPr>
        <p:txBody>
          <a:bodyPr/>
          <a:lstStyle/>
          <a:p>
            <a:r>
              <a:rPr lang="en-US" dirty="0"/>
              <a:t>Summary</a:t>
            </a:r>
          </a:p>
        </p:txBody>
      </p:sp>
    </p:spTree>
    <p:extLst>
      <p:ext uri="{BB962C8B-B14F-4D97-AF65-F5344CB8AC3E}">
        <p14:creationId xmlns:p14="http://schemas.microsoft.com/office/powerpoint/2010/main" val="3979541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Related Sessions</a:t>
            </a:r>
          </a:p>
        </p:txBody>
      </p:sp>
      <p:sp>
        <p:nvSpPr>
          <p:cNvPr id="5" name="Text Placeholder 4"/>
          <p:cNvSpPr>
            <a:spLocks noGrp="1"/>
          </p:cNvSpPr>
          <p:nvPr>
            <p:ph type="body" sz="quarter" idx="10"/>
          </p:nvPr>
        </p:nvSpPr>
        <p:spPr/>
        <p:txBody>
          <a:bodyPr/>
          <a:lstStyle/>
          <a:p>
            <a:r>
              <a:rPr lang="en-US" dirty="0"/>
              <a:t>2-138 – Improve Application Health by Leveraging Crash Analytics Collected from End Users</a:t>
            </a:r>
          </a:p>
          <a:p>
            <a:r>
              <a:rPr lang="en-US" dirty="0"/>
              <a:t>3-133 – Testing your C#-based Windows Store app: Top 10 areas to look for bugs </a:t>
            </a:r>
          </a:p>
          <a:p>
            <a:r>
              <a:rPr lang="en-US" dirty="0"/>
              <a:t>4-107 – Windows Runtime Internals: Understanding the threading model</a:t>
            </a:r>
          </a:p>
          <a:p>
            <a:endParaRPr lang="en-US" dirty="0"/>
          </a:p>
        </p:txBody>
      </p:sp>
    </p:spTree>
    <p:extLst>
      <p:ext uri="{BB962C8B-B14F-4D97-AF65-F5344CB8AC3E}">
        <p14:creationId xmlns:p14="http://schemas.microsoft.com/office/powerpoint/2010/main" val="1058183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ratings and reviews are critical to </a:t>
            </a:r>
            <a:br>
              <a:rPr lang="en-US" dirty="0"/>
            </a:br>
            <a:r>
              <a:rPr lang="en-US" dirty="0"/>
              <a:t>the success of your Windows Store app.</a:t>
            </a:r>
          </a:p>
        </p:txBody>
      </p:sp>
    </p:spTree>
    <p:extLst>
      <p:ext uri="{BB962C8B-B14F-4D97-AF65-F5344CB8AC3E}">
        <p14:creationId xmlns:p14="http://schemas.microsoft.com/office/powerpoint/2010/main" val="2029237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Isosceles Triangle 11"/>
          <p:cNvSpPr/>
          <p:nvPr/>
        </p:nvSpPr>
        <p:spPr bwMode="auto">
          <a:xfrm rot="5400000">
            <a:off x="7586389" y="3660492"/>
            <a:ext cx="4554072" cy="903013"/>
          </a:xfrm>
          <a:prstGeom prst="triangle">
            <a:avLst/>
          </a:prstGeom>
          <a:gradFill flip="none" rotWithShape="1">
            <a:gsLst>
              <a:gs pos="0">
                <a:srgbClr val="FFFFFF"/>
              </a:gs>
              <a:gs pos="100000">
                <a:srgbClr val="FFFFFF">
                  <a:alpha val="0"/>
                </a:srgbClr>
              </a:gs>
            </a:gsLst>
            <a:lin ang="5400000" scaled="1"/>
            <a:tileRect/>
          </a:gra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200" dirty="0" err="1">
              <a:solidFill>
                <a:srgbClr val="FFFFFF">
                  <a:lumMod val="20000"/>
                  <a:lumOff val="80000"/>
                  <a:alpha val="99000"/>
                </a:srgbClr>
              </a:solidFill>
              <a:ea typeface="Segoe UI" pitchFamily="34" charset="0"/>
              <a:cs typeface="Segoe UI" pitchFamily="34" charset="0"/>
            </a:endParaRPr>
          </a:p>
        </p:txBody>
      </p:sp>
      <p:sp>
        <p:nvSpPr>
          <p:cNvPr id="2" name="Title 1"/>
          <p:cNvSpPr>
            <a:spLocks noGrp="1"/>
          </p:cNvSpPr>
          <p:nvPr>
            <p:ph type="title"/>
          </p:nvPr>
        </p:nvSpPr>
        <p:spPr/>
        <p:txBody>
          <a:bodyPr/>
          <a:lstStyle/>
          <a:p>
            <a:r>
              <a:rPr lang="en-US" dirty="0"/>
              <a:t>Evaluate this session</a:t>
            </a:r>
          </a:p>
        </p:txBody>
      </p:sp>
      <p:sp>
        <p:nvSpPr>
          <p:cNvPr id="3" name="Text Placeholder 2"/>
          <p:cNvSpPr>
            <a:spLocks noGrp="1"/>
          </p:cNvSpPr>
          <p:nvPr>
            <p:ph type="body" sz="quarter" idx="10"/>
          </p:nvPr>
        </p:nvSpPr>
        <p:spPr>
          <a:xfrm>
            <a:off x="274638" y="1834961"/>
            <a:ext cx="4445652" cy="4861113"/>
          </a:xfrm>
        </p:spPr>
        <p:txBody>
          <a:bodyPr/>
          <a:lstStyle/>
          <a:p>
            <a:r>
              <a:rPr lang="en-US" b="1" dirty="0">
                <a:gradFill>
                  <a:gsLst>
                    <a:gs pos="1250">
                      <a:srgbClr val="FFFFFF"/>
                    </a:gs>
                    <a:gs pos="100000">
                      <a:srgbClr val="FFFFFF"/>
                    </a:gs>
                  </a:gsLst>
                  <a:lin ang="5400000" scaled="0"/>
                </a:gradFill>
                <a:latin typeface="+mn-lt"/>
              </a:rPr>
              <a:t>Scan this QR code</a:t>
            </a:r>
            <a:r>
              <a:rPr lang="en-US" b="1" dirty="0">
                <a:gradFill>
                  <a:gsLst>
                    <a:gs pos="1250">
                      <a:srgbClr val="FFFFFF"/>
                    </a:gs>
                    <a:gs pos="100000">
                      <a:srgbClr val="FFFFFF"/>
                    </a:gs>
                  </a:gsLst>
                  <a:lin ang="5400000" scaled="0"/>
                </a:gradFill>
              </a:rPr>
              <a:t> </a:t>
            </a:r>
            <a:r>
              <a:rPr lang="en-US" dirty="0">
                <a:gradFill>
                  <a:gsLst>
                    <a:gs pos="1250">
                      <a:srgbClr val="FFFFFF"/>
                    </a:gs>
                    <a:gs pos="100000">
                      <a:srgbClr val="FFFFFF"/>
                    </a:gs>
                  </a:gsLst>
                  <a:lin ang="5400000" scaled="0"/>
                </a:gradFill>
              </a:rPr>
              <a:t>to evaluate this session and be automatically entered in a drawing to win a prize!</a:t>
            </a:r>
            <a:endParaRPr lang="en-US" b="1" dirty="0">
              <a:gradFill>
                <a:gsLst>
                  <a:gs pos="1250">
                    <a:srgbClr val="FFFFFF"/>
                  </a:gs>
                  <a:gs pos="100000">
                    <a:srgbClr val="FFFFFF"/>
                  </a:gs>
                </a:gsLst>
                <a:lin ang="5400000" scaled="0"/>
              </a:gradFill>
            </a:endParaRPr>
          </a:p>
        </p:txBody>
      </p:sp>
      <p:pic>
        <p:nvPicPr>
          <p:cNvPr id="4" name="Picture 2"/>
          <p:cNvPicPr>
            <a:picLocks noChangeAspect="1" noChangeArrowheads="1"/>
          </p:cNvPicPr>
          <p:nvPr/>
        </p:nvPicPr>
        <p:blipFill>
          <a:blip r:embed="rId3" cstate="email">
            <a:extLst>
              <a:ext uri="{28A0092B-C50C-407E-A947-70E740481C1C}">
                <a14:useLocalDpi xmlns:a14="http://schemas.microsoft.com/office/drawing/2010/main"/>
              </a:ext>
            </a:extLst>
          </a:blip>
          <a:stretch>
            <a:fillRect/>
          </a:stretch>
        </p:blipFill>
        <p:spPr bwMode="auto">
          <a:xfrm>
            <a:off x="4846638" y="1834962"/>
            <a:ext cx="4572000" cy="4572000"/>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p:cNvGrpSpPr/>
          <p:nvPr/>
        </p:nvGrpSpPr>
        <p:grpSpPr>
          <a:xfrm>
            <a:off x="9943129" y="2179604"/>
            <a:ext cx="1915773" cy="4209429"/>
            <a:chOff x="9835555" y="1393220"/>
            <a:chExt cx="2076450" cy="4562475"/>
          </a:xfrm>
        </p:grpSpPr>
        <p:pic>
          <p:nvPicPr>
            <p:cNvPr id="9" name="Picture 8"/>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967237" y="1892483"/>
              <a:ext cx="1807824" cy="3237981"/>
            </a:xfrm>
            <a:prstGeom prst="rect">
              <a:avLst/>
            </a:prstGeom>
          </p:spPr>
        </p:pic>
        <p:pic>
          <p:nvPicPr>
            <p:cNvPr id="8" name="Picture 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835555" y="1393220"/>
              <a:ext cx="2076450" cy="4562475"/>
            </a:xfrm>
            <a:prstGeom prst="rect">
              <a:avLst/>
            </a:prstGeom>
          </p:spPr>
        </p:pic>
      </p:grpSp>
      <p:sp>
        <p:nvSpPr>
          <p:cNvPr id="5" name="Rectangle 4" hidden="1"/>
          <p:cNvSpPr/>
          <p:nvPr/>
        </p:nvSpPr>
        <p:spPr bwMode="auto">
          <a:xfrm>
            <a:off x="9218612" y="115512"/>
            <a:ext cx="2854754" cy="2185214"/>
          </a:xfrm>
          <a:prstGeom prst="rect">
            <a:avLst/>
          </a:prstGeom>
          <a:solidFill>
            <a:srgbClr val="7FBA00"/>
          </a:solidFill>
          <a:ln>
            <a:noFill/>
            <a:headEnd type="none" w="med" len="med"/>
            <a:tailEnd type="none" w="med" len="med"/>
          </a:ln>
          <a:effectLst/>
          <a:scene3d>
            <a:camera prst="orthographicFront" fov="0">
              <a:rot lat="0" lon="0" rev="0"/>
            </a:camera>
            <a:lightRig rig="soft" dir="tl">
              <a:rot lat="0" lon="0" rev="20000000"/>
            </a:lightRig>
          </a:scene3d>
          <a:sp3d prstMaterial="matte"/>
        </p:spPr>
        <p:style>
          <a:lnRef idx="0">
            <a:schemeClr val="accent2"/>
          </a:lnRef>
          <a:fillRef idx="3">
            <a:schemeClr val="accent2"/>
          </a:fillRef>
          <a:effectRef idx="3">
            <a:schemeClr val="accent2"/>
          </a:effectRef>
          <a:fontRef idx="minor">
            <a:schemeClr val="lt1"/>
          </a:fontRef>
        </p:style>
        <p:txBody>
          <a:bodyPr vert="horz" wrap="square" lIns="91436" tIns="137160" rIns="91436" bIns="137160" numCol="1" rtlCol="0" anchor="t" anchorCtr="0" compatLnSpc="1">
            <a:prstTxWarp prst="textNoShape">
              <a:avLst/>
            </a:prstTxWarp>
            <a:spAutoFit/>
          </a:bodyPr>
          <a:lstStyle/>
          <a:p>
            <a:pPr defTabSz="914099" fontAlgn="base">
              <a:spcBef>
                <a:spcPct val="0"/>
              </a:spcBef>
              <a:spcAft>
                <a:spcPct val="0"/>
              </a:spcAft>
            </a:pPr>
            <a:r>
              <a:rPr lang="en-US" sz="2800" b="1" dirty="0">
                <a:solidFill>
                  <a:srgbClr val="FFFFFF">
                    <a:alpha val="99000"/>
                  </a:srgbClr>
                </a:solidFill>
              </a:rPr>
              <a:t>Required Slide </a:t>
            </a:r>
          </a:p>
          <a:p>
            <a:pPr defTabSz="914099" fontAlgn="base">
              <a:spcBef>
                <a:spcPct val="0"/>
              </a:spcBef>
              <a:spcAft>
                <a:spcPct val="0"/>
              </a:spcAft>
            </a:pPr>
            <a:r>
              <a:rPr lang="en-US" sz="1200" dirty="0">
                <a:solidFill>
                  <a:srgbClr val="FFFFFF">
                    <a:alpha val="99000"/>
                  </a:srgbClr>
                </a:solidFill>
              </a:rPr>
              <a:t>*delete this box when your slide is finalized</a:t>
            </a:r>
          </a:p>
          <a:p>
            <a:pPr defTabSz="914099" fontAlgn="base">
              <a:spcBef>
                <a:spcPct val="0"/>
              </a:spcBef>
              <a:spcAft>
                <a:spcPct val="0"/>
              </a:spcAft>
            </a:pPr>
            <a:endParaRPr lang="en-US" dirty="0">
              <a:solidFill>
                <a:srgbClr val="FFFFFF">
                  <a:alpha val="99000"/>
                </a:srgbClr>
              </a:solidFill>
            </a:endParaRPr>
          </a:p>
          <a:p>
            <a:pPr defTabSz="932742"/>
            <a:r>
              <a:rPr lang="en-US" dirty="0">
                <a:solidFill>
                  <a:srgbClr val="FFFFFF">
                    <a:alpha val="99000"/>
                  </a:srgbClr>
                </a:solidFill>
              </a:rPr>
              <a:t>Your MS Tag will be inserted here during the final scrub. </a:t>
            </a:r>
          </a:p>
        </p:txBody>
      </p:sp>
    </p:spTree>
    <p:extLst>
      <p:ext uri="{BB962C8B-B14F-4D97-AF65-F5344CB8AC3E}">
        <p14:creationId xmlns:p14="http://schemas.microsoft.com/office/powerpoint/2010/main" val="4008374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2749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p:txBody>
          <a:bodyPr/>
          <a:lstStyle/>
          <a:p>
            <a:r>
              <a:rPr lang="en-US" sz="3600" dirty="0"/>
              <a:t>Unreliability is the top reason why users give apps bad ratings and reviews.</a:t>
            </a:r>
          </a:p>
        </p:txBody>
      </p:sp>
      <p:sp>
        <p:nvSpPr>
          <p:cNvPr id="4" name="Title 3"/>
          <p:cNvSpPr>
            <a:spLocks noGrp="1"/>
          </p:cNvSpPr>
          <p:nvPr>
            <p:ph type="title"/>
          </p:nvPr>
        </p:nvSpPr>
        <p:spPr/>
        <p:txBody>
          <a:bodyPr/>
          <a:lstStyle/>
          <a:p>
            <a:endParaRPr lang="en-US" dirty="0"/>
          </a:p>
        </p:txBody>
      </p:sp>
      <p:graphicFrame>
        <p:nvGraphicFramePr>
          <p:cNvPr id="3" name="Chart 2"/>
          <p:cNvGraphicFramePr/>
          <p:nvPr/>
        </p:nvGraphicFramePr>
        <p:xfrm>
          <a:off x="3779836" y="1668483"/>
          <a:ext cx="8381999" cy="434338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8463529" y="6655971"/>
            <a:ext cx="3972946" cy="307777"/>
          </a:xfrm>
          <a:prstGeom prst="rect">
            <a:avLst/>
          </a:prstGeom>
          <a:noFill/>
        </p:spPr>
        <p:txBody>
          <a:bodyPr wrap="none" rtlCol="0">
            <a:spAutoFit/>
          </a:bodyPr>
          <a:lstStyle/>
          <a:p>
            <a:pPr algn="r"/>
            <a:r>
              <a:rPr lang="en-US" sz="1400" dirty="0">
                <a:gradFill>
                  <a:gsLst>
                    <a:gs pos="0">
                      <a:srgbClr val="FFFFFF"/>
                    </a:gs>
                    <a:gs pos="100000">
                      <a:srgbClr val="FFFFFF"/>
                    </a:gs>
                  </a:gsLst>
                  <a:lin ang="5400000" scaled="0"/>
                </a:gradFill>
              </a:rPr>
              <a:t>Source: Apigee 2012 Mobile App Review Survey</a:t>
            </a:r>
          </a:p>
        </p:txBody>
      </p:sp>
    </p:spTree>
    <p:extLst>
      <p:ext uri="{BB962C8B-B14F-4D97-AF65-F5344CB8AC3E}">
        <p14:creationId xmlns:p14="http://schemas.microsoft.com/office/powerpoint/2010/main" val="2633842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189038" y="2107565"/>
            <a:ext cx="10058400" cy="912813"/>
          </a:xfrm>
          <a:prstGeom prst="rect">
            <a:avLst/>
          </a:prstGeom>
        </p:spPr>
        <p:txBody>
          <a:bodyPr vert="horz" lIns="0" tIns="0" rIns="0" bIns="0" rtlCol="0" anchor="t">
            <a:noAutofit/>
          </a:bodyPr>
          <a:lstStyle>
            <a:lvl1pPr algn="l" defTabSz="914166" rtl="0" eaLnBrk="1" latinLnBrk="0" hangingPunct="1">
              <a:spcBef>
                <a:spcPct val="0"/>
              </a:spcBef>
              <a:buNone/>
              <a:defRPr sz="3600" kern="1200">
                <a:gradFill>
                  <a:gsLst>
                    <a:gs pos="0">
                      <a:schemeClr val="tx1"/>
                    </a:gs>
                    <a:gs pos="100000">
                      <a:schemeClr val="tx1"/>
                    </a:gs>
                  </a:gsLst>
                  <a:lin ang="5400000" scaled="0"/>
                </a:gradFill>
                <a:latin typeface="+mj-lt"/>
                <a:ea typeface="+mj-ea"/>
                <a:cs typeface="+mj-cs"/>
              </a:defRPr>
            </a:lvl1pPr>
          </a:lstStyle>
          <a:p>
            <a:r>
              <a:rPr lang="en-US" dirty="0">
                <a:gradFill>
                  <a:gsLst>
                    <a:gs pos="0">
                      <a:srgbClr val="FFFFFF"/>
                    </a:gs>
                    <a:gs pos="100000">
                      <a:srgbClr val="FFFFFF"/>
                    </a:gs>
                  </a:gsLst>
                  <a:lin ang="5400000" scaled="0"/>
                </a:gradFill>
              </a:rPr>
              <a:t>Bad things happen to good apps.</a:t>
            </a:r>
          </a:p>
        </p:txBody>
      </p:sp>
      <p:sp>
        <p:nvSpPr>
          <p:cNvPr id="2" name="Title 1"/>
          <p:cNvSpPr>
            <a:spLocks noGrp="1"/>
          </p:cNvSpPr>
          <p:nvPr>
            <p:ph type="title"/>
          </p:nvPr>
        </p:nvSpPr>
        <p:spPr>
          <a:xfrm>
            <a:off x="1189039" y="3421062"/>
            <a:ext cx="10058400" cy="912813"/>
          </a:xfrm>
        </p:spPr>
        <p:txBody>
          <a:bodyPr/>
          <a:lstStyle/>
          <a:p>
            <a:r>
              <a:rPr lang="en-US" dirty="0"/>
              <a:t>Reliability is a continuing process.</a:t>
            </a:r>
            <a:br>
              <a:rPr lang="en-US" dirty="0"/>
            </a:br>
            <a:endParaRPr lang="en-US" dirty="0"/>
          </a:p>
        </p:txBody>
      </p:sp>
    </p:spTree>
    <p:extLst>
      <p:ext uri="{BB962C8B-B14F-4D97-AF65-F5344CB8AC3E}">
        <p14:creationId xmlns:p14="http://schemas.microsoft.com/office/powerpoint/2010/main" val="120248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endParaRPr lang="en-US" dirty="0"/>
          </a:p>
        </p:txBody>
      </p:sp>
      <p:sp>
        <p:nvSpPr>
          <p:cNvPr id="3" name="Title 2"/>
          <p:cNvSpPr>
            <a:spLocks noGrp="1"/>
          </p:cNvSpPr>
          <p:nvPr>
            <p:ph type="title"/>
          </p:nvPr>
        </p:nvSpPr>
        <p:spPr/>
        <p:txBody>
          <a:bodyPr/>
          <a:lstStyle/>
          <a:p>
            <a:r>
              <a:rPr lang="en-US" dirty="0"/>
              <a:t>Monitor and regularly improve the quality of your app in order to avoid </a:t>
            </a:r>
            <a:br>
              <a:rPr lang="en-US" dirty="0"/>
            </a:br>
            <a:r>
              <a:rPr lang="en-US" dirty="0"/>
              <a:t>the #1 cause of bad reviews.</a:t>
            </a:r>
          </a:p>
        </p:txBody>
      </p:sp>
    </p:spTree>
    <p:extLst>
      <p:ext uri="{BB962C8B-B14F-4D97-AF65-F5344CB8AC3E}">
        <p14:creationId xmlns:p14="http://schemas.microsoft.com/office/powerpoint/2010/main" val="2035226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
          </p:nvPr>
        </p:nvSpPr>
        <p:spPr>
          <a:xfrm>
            <a:off x="4846638" y="3040062"/>
            <a:ext cx="7315203" cy="914400"/>
          </a:xfrm>
        </p:spPr>
        <p:txBody>
          <a:bodyPr/>
          <a:lstStyle/>
          <a:p>
            <a:pPr>
              <a:spcAft>
                <a:spcPts val="864"/>
              </a:spcAft>
            </a:pPr>
            <a:r>
              <a:rPr lang="en-US" dirty="0"/>
              <a:t>Quality telemetry and the </a:t>
            </a:r>
            <a:br>
              <a:rPr lang="en-US" dirty="0"/>
            </a:br>
            <a:r>
              <a:rPr lang="en-US" dirty="0"/>
              <a:t>Windows Dev Center</a:t>
            </a:r>
          </a:p>
          <a:p>
            <a:pPr>
              <a:spcAft>
                <a:spcPts val="864"/>
              </a:spcAft>
            </a:pPr>
            <a:r>
              <a:rPr lang="en-US" dirty="0"/>
              <a:t>Adding logging to your app</a:t>
            </a:r>
          </a:p>
          <a:p>
            <a:pPr>
              <a:spcAft>
                <a:spcPts val="864"/>
              </a:spcAft>
            </a:pPr>
            <a:r>
              <a:rPr lang="en-US" dirty="0"/>
              <a:t>New Windows Runtime error and logging APIs</a:t>
            </a:r>
          </a:p>
          <a:p>
            <a:pPr>
              <a:spcAft>
                <a:spcPts val="864"/>
              </a:spcAft>
            </a:pPr>
            <a:r>
              <a:rPr lang="en-US" dirty="0"/>
              <a:t>End-to-end demo</a:t>
            </a:r>
          </a:p>
        </p:txBody>
      </p:sp>
      <p:sp>
        <p:nvSpPr>
          <p:cNvPr id="5" name="Title 4"/>
          <p:cNvSpPr>
            <a:spLocks noGrp="1"/>
          </p:cNvSpPr>
          <p:nvPr>
            <p:ph type="title"/>
          </p:nvPr>
        </p:nvSpPr>
        <p:spPr/>
        <p:txBody>
          <a:bodyPr/>
          <a:lstStyle/>
          <a:p>
            <a:r>
              <a:rPr lang="en-US" dirty="0"/>
              <a:t>Agenda</a:t>
            </a:r>
            <a:br>
              <a:rPr lang="en-US" dirty="0"/>
            </a:br>
            <a:endParaRPr lang="en-US" dirty="0"/>
          </a:p>
        </p:txBody>
      </p:sp>
      <p:pic>
        <p:nvPicPr>
          <p:cNvPr id="10" name="Picture Placeholder 4"/>
          <p:cNvPicPr>
            <a:picLocks noGrp="1" noChangeAspect="1"/>
          </p:cNvPicPr>
          <p:nvPr>
            <p:ph type="pic" sz="quarter" idx="16"/>
          </p:nvPr>
        </p:nvPicPr>
        <p:blipFill rotWithShape="1">
          <a:blip r:embed="rId2" cstate="email">
            <a:extLst>
              <a:ext uri="{28A0092B-C50C-407E-A947-70E740481C1C}">
                <a14:useLocalDpi xmlns:a14="http://schemas.microsoft.com/office/drawing/2010/main"/>
              </a:ext>
            </a:extLst>
          </a:blip>
          <a:srcRect/>
          <a:stretch/>
        </p:blipFill>
        <p:spPr/>
      </p:pic>
    </p:spTree>
    <p:extLst>
      <p:ext uri="{BB962C8B-B14F-4D97-AF65-F5344CB8AC3E}">
        <p14:creationId xmlns:p14="http://schemas.microsoft.com/office/powerpoint/2010/main" val="3295779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endParaRPr lang="en-US" dirty="0"/>
          </a:p>
        </p:txBody>
      </p:sp>
      <p:sp>
        <p:nvSpPr>
          <p:cNvPr id="4" name="Title 3"/>
          <p:cNvSpPr>
            <a:spLocks noGrp="1"/>
          </p:cNvSpPr>
          <p:nvPr>
            <p:ph type="title"/>
          </p:nvPr>
        </p:nvSpPr>
        <p:spPr/>
        <p:txBody>
          <a:bodyPr/>
          <a:lstStyle/>
          <a:p>
            <a:r>
              <a:rPr lang="en-US" dirty="0"/>
              <a:t>Regularly review your app’s quality telemetry on the Windows Dev Center.</a:t>
            </a:r>
          </a:p>
        </p:txBody>
      </p:sp>
    </p:spTree>
    <p:extLst>
      <p:ext uri="{BB962C8B-B14F-4D97-AF65-F5344CB8AC3E}">
        <p14:creationId xmlns:p14="http://schemas.microsoft.com/office/powerpoint/2010/main" val="2066054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Microsoft automatically collects analytics and telemetry data about your Windows Store app.</a:t>
            </a:r>
          </a:p>
        </p:txBody>
      </p:sp>
    </p:spTree>
    <p:extLst>
      <p:ext uri="{BB962C8B-B14F-4D97-AF65-F5344CB8AC3E}">
        <p14:creationId xmlns:p14="http://schemas.microsoft.com/office/powerpoint/2010/main" val="3437579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uild_Template_16x9 - Rev 03">
  <a:themeElements>
    <a:clrScheme name="Build - Dark Blue">
      <a:dk1>
        <a:srgbClr val="000000"/>
      </a:dk1>
      <a:lt1>
        <a:srgbClr val="FFFFFF"/>
      </a:lt1>
      <a:dk2>
        <a:srgbClr val="00188F"/>
      </a:dk2>
      <a:lt2>
        <a:srgbClr val="FFFFFF"/>
      </a:lt2>
      <a:accent1>
        <a:srgbClr val="00BCF2"/>
      </a:accent1>
      <a:accent2>
        <a:srgbClr val="9B4F96"/>
      </a:accent2>
      <a:accent3>
        <a:srgbClr val="E81123"/>
      </a:accent3>
      <a:accent4>
        <a:srgbClr val="00D8CC"/>
      </a:accent4>
      <a:accent5>
        <a:srgbClr val="7FBA00"/>
      </a:accent5>
      <a:accent6>
        <a:srgbClr val="FF8C00"/>
      </a:accent6>
      <a:hlink>
        <a:srgbClr val="00BCF2"/>
      </a:hlink>
      <a:folHlink>
        <a:srgbClr val="00BCF2"/>
      </a:folHlink>
    </a:clrScheme>
    <a:fontScheme name="Custom 2">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E34A28"/>
        </a:solidFill>
        <a:ln>
          <a:noFill/>
          <a:headEnd type="none" w="med" len="med"/>
          <a:tailEnd type="none" w="med" len="med"/>
        </a:ln>
        <a:effectLst/>
      </a:spPr>
      <a:bodyPr lIns="91440" tIns="91440" rIns="34294" bIns="34294" anchor="t" anchorCtr="0"/>
      <a:lstStyle>
        <a:defPPr defTabSz="932406">
          <a:defRPr sz="1600" spc="-102" dirty="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txDef>
      <a:spPr>
        <a:noFill/>
      </a:spPr>
      <a:bodyPr wrap="none" rtlCol="0">
        <a:spAutoFit/>
      </a:bodyPr>
      <a:lstStyle>
        <a:defPPr>
          <a:defRPr sz="2400" dirty="0" smtClean="0">
            <a:gradFill>
              <a:gsLst>
                <a:gs pos="0">
                  <a:schemeClr val="tx1"/>
                </a:gs>
                <a:gs pos="100000">
                  <a:schemeClr val="tx1"/>
                </a:gs>
              </a:gsLst>
              <a:lin ang="5400000" scaled="0"/>
            </a:gradFill>
          </a:defRPr>
        </a:defPPr>
      </a:lstStyle>
    </a:txDef>
  </a:objectDefaults>
  <a:extraClrSchemeLst/>
  <a:extLst>
    <a:ext uri="{05A4C25C-085E-4340-85A3-A5531E510DB2}">
      <thm15:themeFamily xmlns:thm15="http://schemas.microsoft.com/office/thememl/2012/main" name="Build_Template_16x9 - Rev 03 [Read-Only]" id="{3715F126-5FAF-444E-A931-07015B778CCF}" vid="{9C2C21D9-DFED-4637-943F-3FAAACE59A3C}"/>
    </a:ext>
  </a:extLst>
</a:theme>
</file>

<file path=ppt/theme/theme2.xml><?xml version="1.0" encoding="utf-8"?>
<a:theme xmlns:a="http://schemas.openxmlformats.org/drawingml/2006/main" name="1_Build_Template_16x9 - Rev 03">
  <a:themeElements>
    <a:clrScheme name="Build - Dark Blue">
      <a:dk1>
        <a:srgbClr val="000000"/>
      </a:dk1>
      <a:lt1>
        <a:srgbClr val="FFFFFF"/>
      </a:lt1>
      <a:dk2>
        <a:srgbClr val="00188F"/>
      </a:dk2>
      <a:lt2>
        <a:srgbClr val="FFFFFF"/>
      </a:lt2>
      <a:accent1>
        <a:srgbClr val="00BCF2"/>
      </a:accent1>
      <a:accent2>
        <a:srgbClr val="9B4F96"/>
      </a:accent2>
      <a:accent3>
        <a:srgbClr val="E81123"/>
      </a:accent3>
      <a:accent4>
        <a:srgbClr val="00D8CC"/>
      </a:accent4>
      <a:accent5>
        <a:srgbClr val="7FBA00"/>
      </a:accent5>
      <a:accent6>
        <a:srgbClr val="FF8C00"/>
      </a:accent6>
      <a:hlink>
        <a:srgbClr val="00BCF2"/>
      </a:hlink>
      <a:folHlink>
        <a:srgbClr val="00BCF2"/>
      </a:folHlink>
    </a:clrScheme>
    <a:fontScheme name="Custom 2">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E34A28"/>
        </a:solidFill>
        <a:ln>
          <a:noFill/>
          <a:headEnd type="none" w="med" len="med"/>
          <a:tailEnd type="none" w="med" len="med"/>
        </a:ln>
        <a:effectLst/>
      </a:spPr>
      <a:bodyPr lIns="91440" tIns="91440" rIns="34294" bIns="34294" anchor="t" anchorCtr="0"/>
      <a:lstStyle>
        <a:defPPr defTabSz="932406">
          <a:defRPr sz="1600" spc="-102" dirty="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txDef>
      <a:spPr>
        <a:noFill/>
      </a:spPr>
      <a:bodyPr wrap="none" rtlCol="0">
        <a:spAutoFit/>
      </a:bodyPr>
      <a:lstStyle>
        <a:defPPr>
          <a:defRPr sz="2400" dirty="0" smtClean="0">
            <a:gradFill>
              <a:gsLst>
                <a:gs pos="0">
                  <a:schemeClr val="tx1"/>
                </a:gs>
                <a:gs pos="100000">
                  <a:schemeClr val="tx1"/>
                </a:gs>
              </a:gsLst>
              <a:lin ang="5400000" scaled="0"/>
            </a:gradFill>
          </a:defRPr>
        </a:defPPr>
      </a:lstStyle>
    </a:txDef>
  </a:objectDefaults>
  <a:extraClrSchemeLst/>
  <a:extLst>
    <a:ext uri="{05A4C25C-085E-4340-85A3-A5531E510DB2}">
      <thm15:themeFamily xmlns:thm15="http://schemas.microsoft.com/office/thememl/2012/main" name="Build_Template_16x9 - Rev 03 [Read-Only]" id="{3715F126-5FAF-444E-A931-07015B778CCF}" vid="{9C2C21D9-DFED-4637-943F-3FAAACE59A3C}"/>
    </a:ext>
  </a:extLst>
</a:theme>
</file>

<file path=ppt/theme/theme3.xml><?xml version="1.0" encoding="utf-8"?>
<a:theme xmlns:a="http://schemas.openxmlformats.org/drawingml/2006/main" name="2_Build_Template_16x9 - Rev 03">
  <a:themeElements>
    <a:clrScheme name="Build - Dark Blue">
      <a:dk1>
        <a:srgbClr val="000000"/>
      </a:dk1>
      <a:lt1>
        <a:srgbClr val="FFFFFF"/>
      </a:lt1>
      <a:dk2>
        <a:srgbClr val="00188F"/>
      </a:dk2>
      <a:lt2>
        <a:srgbClr val="FFFFFF"/>
      </a:lt2>
      <a:accent1>
        <a:srgbClr val="00BCF2"/>
      </a:accent1>
      <a:accent2>
        <a:srgbClr val="9B4F96"/>
      </a:accent2>
      <a:accent3>
        <a:srgbClr val="E81123"/>
      </a:accent3>
      <a:accent4>
        <a:srgbClr val="00D8CC"/>
      </a:accent4>
      <a:accent5>
        <a:srgbClr val="7FBA00"/>
      </a:accent5>
      <a:accent6>
        <a:srgbClr val="FF8C00"/>
      </a:accent6>
      <a:hlink>
        <a:srgbClr val="00BCF2"/>
      </a:hlink>
      <a:folHlink>
        <a:srgbClr val="00BCF2"/>
      </a:folHlink>
    </a:clrScheme>
    <a:fontScheme name="Custom 2">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E34A28"/>
        </a:solidFill>
        <a:ln>
          <a:noFill/>
          <a:headEnd type="none" w="med" len="med"/>
          <a:tailEnd type="none" w="med" len="med"/>
        </a:ln>
        <a:effectLst/>
      </a:spPr>
      <a:bodyPr lIns="91440" tIns="91440" rIns="34294" bIns="34294" anchor="t" anchorCtr="0"/>
      <a:lstStyle>
        <a:defPPr defTabSz="932406">
          <a:defRPr sz="1600" spc="-102" dirty="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txDef>
      <a:spPr>
        <a:noFill/>
      </a:spPr>
      <a:bodyPr wrap="none" rtlCol="0">
        <a:spAutoFit/>
      </a:bodyPr>
      <a:lstStyle>
        <a:defPPr>
          <a:defRPr sz="2400" dirty="0" smtClean="0">
            <a:gradFill>
              <a:gsLst>
                <a:gs pos="0">
                  <a:schemeClr val="tx1"/>
                </a:gs>
                <a:gs pos="100000">
                  <a:schemeClr val="tx1"/>
                </a:gs>
              </a:gsLst>
              <a:lin ang="5400000" scaled="0"/>
            </a:gradFill>
          </a:defRPr>
        </a:defPPr>
      </a:lstStyle>
    </a:txDef>
  </a:objectDefaults>
  <a:extraClrSchemeLst/>
  <a:extLst>
    <a:ext uri="{05A4C25C-085E-4340-85A3-A5531E510DB2}">
      <thm15:themeFamily xmlns:thm15="http://schemas.microsoft.com/office/thememl/2012/main" name="Build_Template_16x9 - Rev 03 [Read-Only]" id="{3715F126-5FAF-444E-A931-07015B778CCF}" vid="{9C2C21D9-DFED-4637-943F-3FAAACE59A3C}"/>
    </a:ext>
  </a:extLst>
</a:theme>
</file>

<file path=ppt/theme/theme4.xml><?xml version="1.0" encoding="utf-8"?>
<a:theme xmlns:a="http://schemas.openxmlformats.org/drawingml/2006/main" name="3_Build_Template_16x9 - Rev 03">
  <a:themeElements>
    <a:clrScheme name="Build - Dark Blue">
      <a:dk1>
        <a:srgbClr val="000000"/>
      </a:dk1>
      <a:lt1>
        <a:srgbClr val="FFFFFF"/>
      </a:lt1>
      <a:dk2>
        <a:srgbClr val="00188F"/>
      </a:dk2>
      <a:lt2>
        <a:srgbClr val="FFFFFF"/>
      </a:lt2>
      <a:accent1>
        <a:srgbClr val="00BCF2"/>
      </a:accent1>
      <a:accent2>
        <a:srgbClr val="9B4F96"/>
      </a:accent2>
      <a:accent3>
        <a:srgbClr val="E81123"/>
      </a:accent3>
      <a:accent4>
        <a:srgbClr val="00D8CC"/>
      </a:accent4>
      <a:accent5>
        <a:srgbClr val="7FBA00"/>
      </a:accent5>
      <a:accent6>
        <a:srgbClr val="FF8C00"/>
      </a:accent6>
      <a:hlink>
        <a:srgbClr val="00BCF2"/>
      </a:hlink>
      <a:folHlink>
        <a:srgbClr val="00BCF2"/>
      </a:folHlink>
    </a:clrScheme>
    <a:fontScheme name="Custom 2">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E34A28"/>
        </a:solidFill>
        <a:ln>
          <a:noFill/>
          <a:headEnd type="none" w="med" len="med"/>
          <a:tailEnd type="none" w="med" len="med"/>
        </a:ln>
        <a:effectLst/>
      </a:spPr>
      <a:bodyPr lIns="91440" tIns="91440" rIns="34294" bIns="34294" anchor="t" anchorCtr="0"/>
      <a:lstStyle>
        <a:defPPr defTabSz="932406">
          <a:defRPr sz="1600" spc="-102" dirty="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txDef>
      <a:spPr>
        <a:noFill/>
      </a:spPr>
      <a:bodyPr wrap="none" rtlCol="0">
        <a:spAutoFit/>
      </a:bodyPr>
      <a:lstStyle>
        <a:defPPr>
          <a:defRPr sz="2400" dirty="0" smtClean="0">
            <a:gradFill>
              <a:gsLst>
                <a:gs pos="0">
                  <a:schemeClr val="tx1"/>
                </a:gs>
                <a:gs pos="100000">
                  <a:schemeClr val="tx1"/>
                </a:gs>
              </a:gsLst>
              <a:lin ang="5400000" scaled="0"/>
            </a:gradFill>
          </a:defRPr>
        </a:defPPr>
      </a:lstStyle>
    </a:txDef>
  </a:objectDefaults>
  <a:extraClrSchemeLst/>
  <a:extLst>
    <a:ext uri="{05A4C25C-085E-4340-85A3-A5531E510DB2}">
      <thm15:themeFamily xmlns:thm15="http://schemas.microsoft.com/office/thememl/2012/main" name="Build_Template_16x9 - Rev 03 [Read-Only]" id="{3715F126-5FAF-444E-A931-07015B778CCF}" vid="{9C2C21D9-DFED-4637-943F-3FAAACE59A3C}"/>
    </a:ext>
  </a:extLst>
</a:theme>
</file>

<file path=ppt/theme/theme5.xml><?xml version="1.0" encoding="utf-8"?>
<a:theme xmlns:a="http://schemas.openxmlformats.org/drawingml/2006/main" name="1_5-30426_BUILD_2013_Template_D.Blue">
  <a:themeElements>
    <a:clrScheme name="Build 2013 Template">
      <a:dk1>
        <a:srgbClr val="000000"/>
      </a:dk1>
      <a:lt1>
        <a:srgbClr val="FFFFFF"/>
      </a:lt1>
      <a:dk2>
        <a:srgbClr val="00188F"/>
      </a:dk2>
      <a:lt2>
        <a:srgbClr val="FFFFFF"/>
      </a:lt2>
      <a:accent1>
        <a:srgbClr val="00188F"/>
      </a:accent1>
      <a:accent2>
        <a:srgbClr val="00BCF2"/>
      </a:accent2>
      <a:accent3>
        <a:srgbClr val="9B4F96"/>
      </a:accent3>
      <a:accent4>
        <a:srgbClr val="7FBA00"/>
      </a:accent4>
      <a:accent5>
        <a:srgbClr val="FF8C00"/>
      </a:accent5>
      <a:accent6>
        <a:srgbClr val="00D8CC"/>
      </a:accent6>
      <a:hlink>
        <a:srgbClr val="00BCF2"/>
      </a:hlink>
      <a:folHlink>
        <a:srgbClr val="00BCF2"/>
      </a:folHlink>
    </a:clrScheme>
    <a:fontScheme name="Custom 2">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188F"/>
        </a:solidFill>
        <a:ln>
          <a:noFill/>
          <a:headEnd type="none" w="med" len="med"/>
          <a:tailEnd type="none" w="med" len="med"/>
        </a:ln>
        <a:effectLst/>
      </a:spPr>
      <a:bodyPr lIns="91440" tIns="91440" rIns="34294" bIns="34294" anchor="t" anchorCtr="0"/>
      <a:lstStyle>
        <a:defPPr defTabSz="932406">
          <a:defRPr sz="1600" spc="-102" dirty="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txDef>
      <a:spPr>
        <a:noFill/>
      </a:spPr>
      <a:bodyPr wrap="none" rtlCol="0">
        <a:spAutoFit/>
      </a:bodyPr>
      <a:lstStyle>
        <a:defPPr>
          <a:defRPr sz="2400" dirty="0" smtClean="0">
            <a:gradFill>
              <a:gsLst>
                <a:gs pos="0">
                  <a:schemeClr val="tx1">
                    <a:lumMod val="75000"/>
                    <a:lumOff val="25000"/>
                  </a:schemeClr>
                </a:gs>
                <a:gs pos="100000">
                  <a:schemeClr val="tx1">
                    <a:lumMod val="75000"/>
                    <a:lumOff val="25000"/>
                  </a:schemeClr>
                </a:gs>
              </a:gsLst>
              <a:lin ang="5400000" scaled="0"/>
            </a:gradFill>
          </a:defRPr>
        </a:defPPr>
      </a:lstStyle>
    </a:txDef>
  </a:objectDefaults>
  <a:extraClrSchemeLst/>
  <a:extLst>
    <a:ext uri="{05A4C25C-085E-4340-85A3-A5531E510DB2}">
      <thm15:themeFamily xmlns:thm15="http://schemas.microsoft.com/office/thememl/2012/main" name="Build_2013_Template_16x9" id="{F0E36718-832C-4AEA-8417-41A66B189204}" vid="{406DC43E-3286-418B-B3CF-9AE2AA3691B2}"/>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rackTaxHTField0 xmlns="2295e2e7-0eeb-498e-8716-217bb2ee6ee3">
      <Terms xmlns="http://schemas.microsoft.com/office/infopath/2007/PartnerControls"/>
    </TrackTaxHTField0>
    <CampaignTaxHTField0 xmlns="2295e2e7-0eeb-498e-8716-217bb2ee6ee3">
      <Terms xmlns="http://schemas.microsoft.com/office/infopath/2007/PartnerControls"/>
    </CampaignTaxHTField0>
    <Event_x0020_End_x0020_Date xmlns="2295e2e7-0eeb-498e-8716-217bb2ee6ee3">2013-06-28T07:00:00+00:00</Event_x0020_End_x0020_Date>
    <Event_x0020_Start_x0020_Date xmlns="2295e2e7-0eeb-498e-8716-217bb2ee6ee3">2013-06-26T07:00:00+00:00</Event_x0020_Start_x0020_Date>
    <MS_x0020_Speaker xmlns="2295e2e7-0eeb-498e-8716-217bb2ee6ee3">
      <UserInfo>
        <DisplayName/>
        <AccountId xsi:nil="true"/>
        <AccountType/>
      </UserInfo>
    </MS_x0020_Speaker>
    <External_x0020_Speaker xmlns="2295e2e7-0eeb-498e-8716-217bb2ee6ee3">Harry Pierson</External_x0020_Speaker>
    <Session_x0020_Code xmlns="2295e2e7-0eeb-498e-8716-217bb2ee6ee3">3-136</Session_x0020_Code>
    <ProductTaxHTField0 xmlns="2295e2e7-0eeb-498e-8716-217bb2ee6ee3">
      <Terms xmlns="http://schemas.microsoft.com/office/infopath/2007/PartnerControls"/>
    </ProductTaxHTField0>
    <Presentation_x0020_Date xmlns="2295e2e7-0eeb-498e-8716-217bb2ee6ee3">2013-06-27T00:00:00-07:00</Presentation_x0020_Date>
    <Event_x0020_LocationTaxHTField0 xmlns="2295e2e7-0eeb-498e-8716-217bb2ee6ee3">
      <Terms xmlns="http://schemas.microsoft.com/office/infopath/2007/PartnerControls">
        <TermInfo xmlns="http://schemas.microsoft.com/office/infopath/2007/PartnerControls">
          <TermName xmlns="http://schemas.microsoft.com/office/infopath/2007/PartnerControls">San Francisco</TermName>
          <TermId xmlns="http://schemas.microsoft.com/office/infopath/2007/PartnerControls">84dfcb53-432b-499d-8965-93d483d36b4a</TermId>
        </TermInfo>
      </Terms>
    </Event_x0020_LocationTaxHTField0>
    <Event1TaxHTField0 xmlns="2295e2e7-0eeb-498e-8716-217bb2ee6ee3">
      <Terms xmlns="http://schemas.microsoft.com/office/infopath/2007/PartnerControls">
        <TermInfo xmlns="http://schemas.microsoft.com/office/infopath/2007/PartnerControls">
          <TermName xmlns="http://schemas.microsoft.com/office/infopath/2007/PartnerControls">BUILD</TermName>
          <TermId xmlns="http://schemas.microsoft.com/office/infopath/2007/PartnerControls">58542b36-5bf5-46a6-a53f-a41fb7a73785</TermId>
        </TermInfo>
      </Terms>
    </Event1TaxHTField0>
    <MS_x0020_Content_x0020_Owner xmlns="2295e2e7-0eeb-498e-8716-217bb2ee6ee3">
      <UserInfo>
        <DisplayName/>
        <AccountId xsi:nil="true"/>
        <AccountType/>
      </UserInfo>
    </MS_x0020_Content_x0020_Owner>
    <Event_x0020_VenueTaxHTField0 xmlns="2295e2e7-0eeb-498e-8716-217bb2ee6ee3">
      <Terms xmlns="http://schemas.microsoft.com/office/infopath/2007/PartnerControls"/>
    </Event_x0020_VenueTaxHTField0>
    <TaxCatchAll xmlns="230e9df3-be65-4c73-a93b-d1236ebd677e">
      <Value>497</Value>
      <Value>605</Value>
    </TaxCatchAll>
    <AudienceTaxHTField0 xmlns="8b529f77-48ab-4581-b468-93f09345b8aa">
      <Terms xmlns="http://schemas.microsoft.com/office/infopath/2007/PartnerControls"/>
    </AudienceTaxHTField0>
  </documentManagement>
</p:properties>
</file>

<file path=customXml/item2.xml><?xml version="1.0" encoding="utf-8"?>
<ct:contentTypeSchema xmlns:ct="http://schemas.microsoft.com/office/2006/metadata/contentType" xmlns:ma="http://schemas.microsoft.com/office/2006/metadata/properties/metaAttributes" ct:_="" ma:_="" ma:contentTypeName="PresentationsDoc" ma:contentTypeID="0x010100B88FC3ECA26D1C46B3C4C83281D2EB9C003BBE479AF4108146A616B6B5E7069DBC" ma:contentTypeVersion="61" ma:contentTypeDescription="" ma:contentTypeScope="" ma:versionID="89fe5faf2f25a24617a4f509b32cc989">
  <xsd:schema xmlns:xsd="http://www.w3.org/2001/XMLSchema" xmlns:xs="http://www.w3.org/2001/XMLSchema" xmlns:p="http://schemas.microsoft.com/office/2006/metadata/properties" xmlns:ns2="2295e2e7-0eeb-498e-8716-217bb2ee6ee3" xmlns:ns3="230e9df3-be65-4c73-a93b-d1236ebd677e" xmlns:ns4="8b529f77-48ab-4581-b468-93f09345b8aa" targetNamespace="http://schemas.microsoft.com/office/2006/metadata/properties" ma:root="true" ma:fieldsID="dfcb5511298a0ed35e170e5fd997f4f9" ns2:_="" ns3:_="" ns4:_="">
    <xsd:import namespace="2295e2e7-0eeb-498e-8716-217bb2ee6ee3"/>
    <xsd:import namespace="230e9df3-be65-4c73-a93b-d1236ebd677e"/>
    <xsd:import namespace="8b529f77-48ab-4581-b468-93f09345b8aa"/>
    <xsd:element name="properties">
      <xsd:complexType>
        <xsd:sequence>
          <xsd:element name="documentManagement">
            <xsd:complexType>
              <xsd:all>
                <xsd:element ref="ns2:Event_x0020_Start_x0020_Date" minOccurs="0"/>
                <xsd:element ref="ns2:Event_x0020_End_x0020_Date" minOccurs="0"/>
                <xsd:element ref="ns2:Presentation_x0020_Date" minOccurs="0"/>
                <xsd:element ref="ns2:MS_x0020_Speaker" minOccurs="0"/>
                <xsd:element ref="ns2:External_x0020_Speaker" minOccurs="0"/>
                <xsd:element ref="ns2:Session_x0020_Code" minOccurs="0"/>
                <xsd:element ref="ns2:MS_x0020_Content_x0020_Owner" minOccurs="0"/>
                <xsd:element ref="ns3:TaxCatchAll" minOccurs="0"/>
                <xsd:element ref="ns2:ProductTaxHTField0" minOccurs="0"/>
                <xsd:element ref="ns3:TaxCatchAllLabel" minOccurs="0"/>
                <xsd:element ref="ns2:CampaignTaxHTField0" minOccurs="0"/>
                <xsd:element ref="ns2:TrackTaxHTField0" minOccurs="0"/>
                <xsd:element ref="ns2:Event_x0020_VenueTaxHTField0" minOccurs="0"/>
                <xsd:element ref="ns4:AudienceTaxHTField0" minOccurs="0"/>
                <xsd:element ref="ns2:Event_x0020_LocationTaxHTField0" minOccurs="0"/>
                <xsd:element ref="ns2:Event1TaxHTField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95e2e7-0eeb-498e-8716-217bb2ee6ee3" elementFormDefault="qualified">
    <xsd:import namespace="http://schemas.microsoft.com/office/2006/documentManagement/types"/>
    <xsd:import namespace="http://schemas.microsoft.com/office/infopath/2007/PartnerControls"/>
    <xsd:element name="Event_x0020_Start_x0020_Date" ma:index="5" nillable="true" ma:displayName="Event Start Date" ma:format="DateOnly" ma:internalName="Event_x0020_Start_x0020_Date">
      <xsd:simpleType>
        <xsd:restriction base="dms:DateTime"/>
      </xsd:simpleType>
    </xsd:element>
    <xsd:element name="Event_x0020_End_x0020_Date" ma:index="6" nillable="true" ma:displayName="Event End Date" ma:format="DateOnly" ma:internalName="Event_x0020_End_x0020_Date">
      <xsd:simpleType>
        <xsd:restriction base="dms:DateTime"/>
      </xsd:simpleType>
    </xsd:element>
    <xsd:element name="Presentation_x0020_Date" ma:index="7" nillable="true" ma:displayName="Presentation Date" ma:format="DateOnly" ma:internalName="Presentation_x0020_Date" ma:readOnly="false">
      <xsd:simpleType>
        <xsd:restriction base="dms:DateTime"/>
      </xsd:simpleType>
    </xsd:element>
    <xsd:element name="MS_x0020_Speaker" ma:index="8" nillable="true" ma:displayName="MS Speaker" ma:list="UserInfo" ma:SharePointGroup="0" ma:internalName="MS_x0020_Speak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Speaker" ma:index="9" nillable="true" ma:displayName="Speaker" ma:internalName="External_x0020_Speaker">
      <xsd:simpleType>
        <xsd:restriction base="dms:Text">
          <xsd:maxLength value="255"/>
        </xsd:restriction>
      </xsd:simpleType>
    </xsd:element>
    <xsd:element name="Session_x0020_Code" ma:index="13" nillable="true" ma:displayName="Session Code" ma:internalName="Session_x0020_Code" ma:readOnly="false">
      <xsd:simpleType>
        <xsd:restriction base="dms:Text">
          <xsd:maxLength value="255"/>
        </xsd:restriction>
      </xsd:simpleType>
    </xsd:element>
    <xsd:element name="MS_x0020_Content_x0020_Owner" ma:index="15" nillable="true" ma:displayName="MS Content Owner" ma:list="UserInfo" ma:SharePointGroup="0" ma:internalName="MS_x0020_Content_x0020_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roductTaxHTField0" ma:index="19" nillable="true" ma:taxonomy="true" ma:internalName="ProductTaxHTField0" ma:taxonomyFieldName="Product" ma:displayName="Product" ma:default="" ma:fieldId="{59a4a0b0-ed64-4542-a55e-4a6c70bd0ce0}" ma:taxonomyMulti="true" ma:sspId="e385fb40-52d4-4fae-9c5b-3e8ff8a5878e" ma:termSetId="e8298524-23d5-441d-8e61-21bed1c2c470" ma:anchorId="00000000-0000-0000-0000-000000000000" ma:open="false" ma:isKeyword="false">
      <xsd:complexType>
        <xsd:sequence>
          <xsd:element ref="pc:Terms" minOccurs="0" maxOccurs="1"/>
        </xsd:sequence>
      </xsd:complexType>
    </xsd:element>
    <xsd:element name="CampaignTaxHTField0" ma:index="22" nillable="true" ma:taxonomy="true" ma:internalName="CampaignTaxHTField0" ma:taxonomyFieldName="Campaign" ma:displayName="Campaign" ma:default="" ma:fieldId="{bcb0c99d-b00c-42c6-a16b-e1e19731231d}" ma:taxonomyMulti="true" ma:sspId="e385fb40-52d4-4fae-9c5b-3e8ff8a5878e" ma:termSetId="eb6054b1-3a98-4c79-97b4-d20150dd266e" ma:anchorId="a7bf803d-fc4f-4bb4-903c-88e76437cc17" ma:open="false" ma:isKeyword="false">
      <xsd:complexType>
        <xsd:sequence>
          <xsd:element ref="pc:Terms" minOccurs="0" maxOccurs="1"/>
        </xsd:sequence>
      </xsd:complexType>
    </xsd:element>
    <xsd:element name="TrackTaxHTField0" ma:index="23" nillable="true" ma:taxonomy="true" ma:internalName="TrackTaxHTField0" ma:taxonomyFieldName="Track" ma:displayName="Track" ma:readOnly="false" ma:default="" ma:fieldId="{95cacdfb-fc4c-4855-b7e7-906e6cf614c7}" ma:sspId="e385fb40-52d4-4fae-9c5b-3e8ff8a5878e" ma:termSetId="0e8a185d-72dd-4c1d-8327-06082ee7fbb4" ma:anchorId="00000000-0000-0000-0000-000000000000" ma:open="false" ma:isKeyword="false">
      <xsd:complexType>
        <xsd:sequence>
          <xsd:element ref="pc:Terms" minOccurs="0" maxOccurs="1"/>
        </xsd:sequence>
      </xsd:complexType>
    </xsd:element>
    <xsd:element name="Event_x0020_VenueTaxHTField0" ma:index="25" nillable="true" ma:taxonomy="true" ma:internalName="Event_x0020_VenueTaxHTField0" ma:taxonomyFieldName="Event_x0020_Venue" ma:displayName="Event Venue" ma:default="" ma:fieldId="{72225233-bea3-47c9-bcc0-70aff672e91a}" ma:sspId="e385fb40-52d4-4fae-9c5b-3e8ff8a5878e" ma:termSetId="8280d8e6-c94b-487a-bd8b-a7d74984b60f" ma:anchorId="00000000-0000-0000-0000-000000000000" ma:open="false" ma:isKeyword="false">
      <xsd:complexType>
        <xsd:sequence>
          <xsd:element ref="pc:Terms" minOccurs="0" maxOccurs="1"/>
        </xsd:sequence>
      </xsd:complexType>
    </xsd:element>
    <xsd:element name="Event_x0020_LocationTaxHTField0" ma:index="27" nillable="true" ma:taxonomy="true" ma:internalName="Event_x0020_LocationTaxHTField0" ma:taxonomyFieldName="Event_x0020_Location" ma:displayName="Event Location" ma:readOnly="false" ma:default="" ma:fieldId="{721246b6-18f0-4d78-9fb7-960f4884f52f}" ma:sspId="e385fb40-52d4-4fae-9c5b-3e8ff8a5878e" ma:termSetId="9f38d074-2cf4-4ed1-a6e5-5a4bce426041" ma:anchorId="00000000-0000-0000-0000-000000000000" ma:open="false" ma:isKeyword="false">
      <xsd:complexType>
        <xsd:sequence>
          <xsd:element ref="pc:Terms" minOccurs="0" maxOccurs="1"/>
        </xsd:sequence>
      </xsd:complexType>
    </xsd:element>
    <xsd:element name="Event1TaxHTField0" ma:index="30" nillable="true" ma:taxonomy="true" ma:internalName="Event1TaxHTField0" ma:taxonomyFieldName="Event1" ma:displayName="Event Name" ma:readOnly="false" ma:default="" ma:fieldId="{173efa96-a0c5-4b7e-a5c5-ebf0027a79b9}" ma:sspId="e385fb40-52d4-4fae-9c5b-3e8ff8a5878e" ma:termSetId="a93ddb37-2243-4aad-9cf2-0d00c5bfa8eb"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9db2fa7-4ee4-4bb3-80e9-fade681f539b}" ma:internalName="TaxCatchAll" ma:showField="CatchAllData" ma:web="2295e2e7-0eeb-498e-8716-217bb2ee6ee3">
      <xsd:complexType>
        <xsd:complexContent>
          <xsd:extension base="dms:MultiChoiceLookup">
            <xsd:sequence>
              <xsd:element name="Value" type="dms:Lookup" maxOccurs="unbounded" minOccurs="0" nillable="true"/>
            </xsd:sequence>
          </xsd:extension>
        </xsd:complexContent>
      </xsd:complexType>
    </xsd:element>
    <xsd:element name="TaxCatchAllLabel" ma:index="20" nillable="true" ma:displayName="Taxonomy Catch All Column1" ma:hidden="true" ma:list="{09db2fa7-4ee4-4bb3-80e9-fade681f539b}" ma:internalName="TaxCatchAllLabel" ma:readOnly="true" ma:showField="CatchAllDataLabel" ma:web="2295e2e7-0eeb-498e-8716-217bb2ee6ee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b529f77-48ab-4581-b468-93f09345b8aa" elementFormDefault="qualified">
    <xsd:import namespace="http://schemas.microsoft.com/office/2006/documentManagement/types"/>
    <xsd:import namespace="http://schemas.microsoft.com/office/infopath/2007/PartnerControls"/>
    <xsd:element name="AudienceTaxHTField0" ma:index="26" nillable="true" ma:taxonomy="true" ma:internalName="AudienceTaxHTField0" ma:taxonomyFieldName="Audience" ma:displayName="Audience" ma:readOnly="false" ma:default="" ma:fieldId="{6a4ad93e-f836-4089-85dd-0b5a8d4c5063}" ma:taxonomyMulti="true" ma:sspId="e385fb40-52d4-4fae-9c5b-3e8ff8a5878e" ma:termSetId="147febbf-7221-47e1-ac97-bfa1a8e909cb"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90F116-B58F-4255-B05B-DA3808E0E5C6}">
  <ds:schemaRefs>
    <ds:schemaRef ds:uri="http://schemas.openxmlformats.org/package/2006/metadata/core-properties"/>
    <ds:schemaRef ds:uri="http://schemas.microsoft.com/office/2006/documentManagement/types"/>
    <ds:schemaRef ds:uri="http://www.w3.org/XML/1998/namespace"/>
    <ds:schemaRef ds:uri="http://purl.org/dc/terms/"/>
    <ds:schemaRef ds:uri="http://purl.org/dc/dcmitype/"/>
    <ds:schemaRef ds:uri="http://purl.org/dc/elements/1.1/"/>
    <ds:schemaRef ds:uri="http://schemas.microsoft.com/office/infopath/2007/PartnerControls"/>
    <ds:schemaRef ds:uri="8b529f77-48ab-4581-b468-93f09345b8aa"/>
    <ds:schemaRef ds:uri="230e9df3-be65-4c73-a93b-d1236ebd677e"/>
    <ds:schemaRef ds:uri="2295e2e7-0eeb-498e-8716-217bb2ee6ee3"/>
    <ds:schemaRef ds:uri="http://schemas.microsoft.com/office/2006/metadata/properties"/>
  </ds:schemaRefs>
</ds:datastoreItem>
</file>

<file path=customXml/itemProps2.xml><?xml version="1.0" encoding="utf-8"?>
<ds:datastoreItem xmlns:ds="http://schemas.openxmlformats.org/officeDocument/2006/customXml" ds:itemID="{AD6B4C58-F9B2-43BC-BF4E-8D7166BE85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95e2e7-0eeb-498e-8716-217bb2ee6ee3"/>
    <ds:schemaRef ds:uri="230e9df3-be65-4c73-a93b-d1236ebd677e"/>
    <ds:schemaRef ds:uri="8b529f77-48ab-4581-b468-93f09345b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8FDAC0-319D-4A54-8D8E-1D42CB1F80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Build_Template_16x9 - Rev 03</Template>
  <TotalTime>69</TotalTime>
  <Words>1877</Words>
  <Application>Microsoft Office PowerPoint</Application>
  <PresentationFormat>Custom</PresentationFormat>
  <Paragraphs>158</Paragraphs>
  <Slides>31</Slides>
  <Notes>8</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31</vt:i4>
      </vt:variant>
    </vt:vector>
  </HeadingPairs>
  <TitlesOfParts>
    <vt:vector size="42" baseType="lpstr">
      <vt:lpstr>Arial</vt:lpstr>
      <vt:lpstr>Avenir LT Pro 45 Book</vt:lpstr>
      <vt:lpstr>Calibri</vt:lpstr>
      <vt:lpstr>Consolas</vt:lpstr>
      <vt:lpstr>Segoe UI</vt:lpstr>
      <vt:lpstr>Segoe UI Light</vt:lpstr>
      <vt:lpstr>Build_Template_16x9 - Rev 03</vt:lpstr>
      <vt:lpstr>1_Build_Template_16x9 - Rev 03</vt:lpstr>
      <vt:lpstr>2_Build_Template_16x9 - Rev 03</vt:lpstr>
      <vt:lpstr>3_Build_Template_16x9 - Rev 03</vt:lpstr>
      <vt:lpstr>1_5-30426_BUILD_2013_Template_D.Blue</vt:lpstr>
      <vt:lpstr>PowerPoint Presentation</vt:lpstr>
      <vt:lpstr>Making your Windows Store app  more reliable</vt:lpstr>
      <vt:lpstr>Good ratings and reviews are critical to  the success of your Windows Store app.</vt:lpstr>
      <vt:lpstr>PowerPoint Presentation</vt:lpstr>
      <vt:lpstr>Reliability is a continuing process. </vt:lpstr>
      <vt:lpstr>Monitor and regularly improve the quality of your app in order to avoid  the #1 cause of bad reviews.</vt:lpstr>
      <vt:lpstr>Agenda </vt:lpstr>
      <vt:lpstr>Regularly review your app’s quality telemetry on the Windows Dev Center.</vt:lpstr>
      <vt:lpstr>Microsoft automatically collects analytics and telemetry data about your Windows Store app.</vt:lpstr>
      <vt:lpstr>PowerPoint Presentation</vt:lpstr>
      <vt:lpstr>PowerPoint Presentation</vt:lpstr>
      <vt:lpstr>PowerPoint Presentation</vt:lpstr>
      <vt:lpstr>PowerPoint Presentation</vt:lpstr>
      <vt:lpstr>Error reports are not as useful as you might think.</vt:lpstr>
      <vt:lpstr>Take advantage of the new logging and  error APIs to keep track of what is happening inside your application.</vt:lpstr>
      <vt:lpstr>Logs can provide temporal context needed to diagnose issues that occur on customers’ machines.</vt:lpstr>
      <vt:lpstr>Logging to memory</vt:lpstr>
      <vt:lpstr>LoggingChannel example</vt:lpstr>
      <vt:lpstr>LoggingSession example</vt:lpstr>
      <vt:lpstr>Logging to disk</vt:lpstr>
      <vt:lpstr>FileLoggingSession example</vt:lpstr>
      <vt:lpstr>Windows 8.1 improves exception interop and provides a mechanism to observe unhandled  errors before process termination.</vt:lpstr>
      <vt:lpstr>Use XAML’s UnhandledException event if you wish, especially if you’re a managed developer.  CoreApplication.UnhandledErrorDetected is better for C++ developers and logging components.</vt:lpstr>
      <vt:lpstr>UnhandledErrorDetected example</vt:lpstr>
      <vt:lpstr>XAML’s UnhandledException example</vt:lpstr>
      <vt:lpstr>Demo: Add logging code to my app</vt:lpstr>
      <vt:lpstr>Monitor and regularly improve the quality of your app in order to avoid  the #1 cause of bad reviews.</vt:lpstr>
      <vt:lpstr>Summary</vt:lpstr>
      <vt:lpstr>Related Sessions</vt:lpstr>
      <vt:lpstr>Evaluate this session</vt:lpstr>
      <vt:lpstr>PowerPoint Presentation</vt:lpstr>
    </vt:vector>
  </TitlesOfParts>
  <Manager>Ron Sasaki</Manager>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your Windows Store app more reliable</dc:title>
  <dc:subject>Build 2013</dc:subject>
  <dc:creator>Vijay Rajagopalan</dc:creator>
  <cp:keywords>Build 2013</cp:keywords>
  <dc:description>Template: Mitchell Derrey, Silver Fox Productions
Formatting: Brett Perry, Silver Fox Productions
Date: June 25 - June 28, 2013
Location: MSCC, Redmond, WA
Audience Type: Internal</dc:description>
  <cp:lastModifiedBy>Harry Pierson</cp:lastModifiedBy>
  <cp:revision>15</cp:revision>
  <dcterms:created xsi:type="dcterms:W3CDTF">2013-03-29T21:32:40Z</dcterms:created>
  <dcterms:modified xsi:type="dcterms:W3CDTF">2026-05-26T05:00:12Z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0x010100B88FC3ECA26D1C46B3C4C83281D2EB9C003BBE479AF4108146A616B6B5E7069DBC</vt:lpwstr>
  </property>
  <property fmtid="{D5CDD505-2E9C-101B-9397-08002B2CF9AE}" pid="3" name="Product">
    <vt:lpwstr/>
  </property>
  <property fmtid="{D5CDD505-2E9C-101B-9397-08002B2CF9AE}" pid="4" name="Event1">
    <vt:lpwstr>605;#BUILD|58542b36-5bf5-46a6-a53f-a41fb7a73785</vt:lpwstr>
  </property>
  <property fmtid="{D5CDD505-2E9C-101B-9397-08002B2CF9AE}" pid="5" name="Audience">
    <vt:lpwstr/>
  </property>
  <property fmtid="{D5CDD505-2E9C-101B-9397-08002B2CF9AE}" pid="6" name="Event Location">
    <vt:lpwstr>497;#San Francisco|84dfcb53-432b-499d-8965-93d483d36b4a</vt:lpwstr>
  </property>
  <property fmtid="{D5CDD505-2E9C-101B-9397-08002B2CF9AE}" pid="7" name="Campaign">
    <vt:lpwstr/>
  </property>
  <property fmtid="{D5CDD505-2E9C-101B-9397-08002B2CF9AE}" pid="8" name="Event Venue">
    <vt:lpwstr/>
  </property>
  <property fmtid="{D5CDD505-2E9C-101B-9397-08002B2CF9AE}" pid="9" name="Track">
    <vt:lpwstr/>
  </property>
</Properties>
</file>